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Default Extension="wmf" ContentType="image/x-wmf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data7.xml" ContentType="application/vnd.openxmlformats-officedocument.drawingml.diagramData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32" r:id="rId3"/>
    <p:sldId id="538" r:id="rId4"/>
    <p:sldId id="541" r:id="rId5"/>
    <p:sldId id="471" r:id="rId6"/>
    <p:sldId id="542" r:id="rId7"/>
    <p:sldId id="543" r:id="rId8"/>
    <p:sldId id="485" r:id="rId9"/>
    <p:sldId id="540" r:id="rId10"/>
    <p:sldId id="547" r:id="rId11"/>
    <p:sldId id="546" r:id="rId12"/>
    <p:sldId id="549" r:id="rId13"/>
    <p:sldId id="562" r:id="rId14"/>
    <p:sldId id="557" r:id="rId15"/>
    <p:sldId id="560" r:id="rId16"/>
    <p:sldId id="561" r:id="rId17"/>
    <p:sldId id="554" r:id="rId18"/>
    <p:sldId id="552" r:id="rId19"/>
    <p:sldId id="570" r:id="rId20"/>
    <p:sldId id="572" r:id="rId21"/>
    <p:sldId id="577" r:id="rId22"/>
    <p:sldId id="574" r:id="rId23"/>
    <p:sldId id="569" r:id="rId24"/>
    <p:sldId id="573" r:id="rId25"/>
    <p:sldId id="576" r:id="rId26"/>
    <p:sldId id="555" r:id="rId27"/>
  </p:sldIdLst>
  <p:sldSz cx="9144000" cy="6858000" type="screen4x3"/>
  <p:notesSz cx="7099300" cy="1023461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E1E1FF"/>
    <a:srgbClr val="CCCCFF"/>
    <a:srgbClr val="000099"/>
    <a:srgbClr val="7900F2"/>
    <a:srgbClr val="0000FF"/>
    <a:srgbClr val="FFCC99"/>
    <a:srgbClr val="FFCCCC"/>
    <a:srgbClr val="CCFFCC"/>
    <a:srgbClr val="000066"/>
    <a:srgbClr val="33333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8" autoAdjust="0"/>
    <p:restoredTop sz="94972" autoAdjust="0"/>
  </p:normalViewPr>
  <p:slideViewPr>
    <p:cSldViewPr snapToGrid="0">
      <p:cViewPr varScale="1">
        <p:scale>
          <a:sx n="115" d="100"/>
          <a:sy n="115" d="100"/>
        </p:scale>
        <p:origin x="-1232" y="-104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70" y="-78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4FE1A-1161-4E72-88EE-DEEFCD13C6A5}" type="doc">
      <dgm:prSet loTypeId="urn:microsoft.com/office/officeart/2005/8/layout/process4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EC75CAB-C21E-4AE4-AC27-7CF995AE2449}">
      <dgm:prSet phldrT="[Text]"/>
      <dgm:spPr>
        <a:solidFill>
          <a:schemeClr val="tx1">
            <a:lumMod val="75000"/>
            <a:alpha val="50000"/>
          </a:schemeClr>
        </a:solidFill>
      </dgm:spPr>
      <dgm:t>
        <a:bodyPr/>
        <a:lstStyle/>
        <a:p>
          <a:r>
            <a:rPr lang="en-US" b="1" dirty="0" smtClean="0"/>
            <a:t>Invitations to Colleges for Workshop</a:t>
          </a:r>
          <a:endParaRPr lang="en-US" b="1" dirty="0"/>
        </a:p>
      </dgm:t>
    </dgm:pt>
    <dgm:pt modelId="{FD34405F-50B4-4AE3-B1AE-592DEEDF23CE}" type="parTrans" cxnId="{EB174C80-A5B7-44CC-A087-53E7FD84F23D}">
      <dgm:prSet/>
      <dgm:spPr/>
      <dgm:t>
        <a:bodyPr/>
        <a:lstStyle/>
        <a:p>
          <a:endParaRPr lang="en-US" b="1"/>
        </a:p>
      </dgm:t>
    </dgm:pt>
    <dgm:pt modelId="{67C3B23C-C3D9-40F7-AF8F-ACCC5EFA6F4A}" type="sibTrans" cxnId="{EB174C80-A5B7-44CC-A087-53E7FD84F23D}">
      <dgm:prSet/>
      <dgm:spPr/>
      <dgm:t>
        <a:bodyPr/>
        <a:lstStyle/>
        <a:p>
          <a:endParaRPr lang="en-US" b="1"/>
        </a:p>
      </dgm:t>
    </dgm:pt>
    <dgm:pt modelId="{FB55C2C3-0071-4119-AC5D-3803238AE149}">
      <dgm:prSet phldrT="[Text]"/>
      <dgm:spPr>
        <a:solidFill>
          <a:schemeClr val="tx1">
            <a:lumMod val="75000"/>
            <a:alpha val="56667"/>
          </a:schemeClr>
        </a:solidFill>
      </dgm:spPr>
      <dgm:t>
        <a:bodyPr/>
        <a:lstStyle/>
        <a:p>
          <a:r>
            <a:rPr lang="en-US" b="1" dirty="0" smtClean="0"/>
            <a:t>Workshop</a:t>
          </a:r>
          <a:endParaRPr lang="en-US" b="1" dirty="0"/>
        </a:p>
      </dgm:t>
    </dgm:pt>
    <dgm:pt modelId="{162D03BE-0BAC-4D93-BB58-1D1A28E2990C}" type="parTrans" cxnId="{EB5132F0-F160-402A-8A01-EC934B8099F9}">
      <dgm:prSet/>
      <dgm:spPr/>
      <dgm:t>
        <a:bodyPr/>
        <a:lstStyle/>
        <a:p>
          <a:endParaRPr lang="en-US" b="1"/>
        </a:p>
      </dgm:t>
    </dgm:pt>
    <dgm:pt modelId="{A90BB3CC-6242-4D0A-AA8F-68FC5BD10027}" type="sibTrans" cxnId="{EB5132F0-F160-402A-8A01-EC934B8099F9}">
      <dgm:prSet/>
      <dgm:spPr/>
      <dgm:t>
        <a:bodyPr/>
        <a:lstStyle/>
        <a:p>
          <a:endParaRPr lang="en-US" b="1"/>
        </a:p>
      </dgm:t>
    </dgm:pt>
    <dgm:pt modelId="{BC6012C2-9E71-4F54-B921-7CC942A29F19}">
      <dgm:prSet phldrT="[Text]"/>
      <dgm:spPr>
        <a:solidFill>
          <a:schemeClr val="tx1">
            <a:lumMod val="75000"/>
            <a:alpha val="63333"/>
          </a:schemeClr>
        </a:solidFill>
      </dgm:spPr>
      <dgm:t>
        <a:bodyPr/>
        <a:lstStyle/>
        <a:p>
          <a:r>
            <a:rPr lang="en-US" b="1" dirty="0" smtClean="0"/>
            <a:t>Expression of Interest</a:t>
          </a:r>
          <a:endParaRPr lang="en-US" b="1" dirty="0"/>
        </a:p>
      </dgm:t>
    </dgm:pt>
    <dgm:pt modelId="{B7D27A94-C900-47CD-AAA5-3F898973824D}" type="parTrans" cxnId="{4D45227A-39CD-4ADC-A0AB-594D89D8A796}">
      <dgm:prSet/>
      <dgm:spPr/>
      <dgm:t>
        <a:bodyPr/>
        <a:lstStyle/>
        <a:p>
          <a:endParaRPr lang="en-US" b="1"/>
        </a:p>
      </dgm:t>
    </dgm:pt>
    <dgm:pt modelId="{1F9CE3E8-A490-4579-B422-F526A8506FE4}" type="sibTrans" cxnId="{4D45227A-39CD-4ADC-A0AB-594D89D8A796}">
      <dgm:prSet/>
      <dgm:spPr/>
      <dgm:t>
        <a:bodyPr/>
        <a:lstStyle/>
        <a:p>
          <a:endParaRPr lang="en-US" b="1"/>
        </a:p>
      </dgm:t>
    </dgm:pt>
    <dgm:pt modelId="{3728F4B5-E5FA-4E07-AC5A-B6818433FBB5}">
      <dgm:prSet phldrT="[Text]"/>
      <dgm:spPr>
        <a:solidFill>
          <a:schemeClr val="tx1">
            <a:lumMod val="75000"/>
            <a:alpha val="70000"/>
          </a:schemeClr>
        </a:solidFill>
      </dgm:spPr>
      <dgm:t>
        <a:bodyPr/>
        <a:lstStyle/>
        <a:p>
          <a:r>
            <a:rPr lang="en-US" b="1" dirty="0" smtClean="0"/>
            <a:t>Selection of Nodal Centres</a:t>
          </a:r>
          <a:endParaRPr lang="en-US" b="1" dirty="0"/>
        </a:p>
      </dgm:t>
    </dgm:pt>
    <dgm:pt modelId="{C26C9831-B0B6-4E07-9B95-EB09B88F3A34}" type="parTrans" cxnId="{EECD5C5E-D9FA-40CE-A756-0E271CA4E7FC}">
      <dgm:prSet/>
      <dgm:spPr/>
      <dgm:t>
        <a:bodyPr/>
        <a:lstStyle/>
        <a:p>
          <a:endParaRPr lang="en-US" b="1"/>
        </a:p>
      </dgm:t>
    </dgm:pt>
    <dgm:pt modelId="{A79B5B70-B06B-4E1A-B7B9-FF579A67954C}" type="sibTrans" cxnId="{EECD5C5E-D9FA-40CE-A756-0E271CA4E7FC}">
      <dgm:prSet/>
      <dgm:spPr/>
      <dgm:t>
        <a:bodyPr/>
        <a:lstStyle/>
        <a:p>
          <a:endParaRPr lang="en-US" b="1"/>
        </a:p>
      </dgm:t>
    </dgm:pt>
    <dgm:pt modelId="{8B82B419-32AB-4903-8702-C804F71827F6}">
      <dgm:prSet/>
      <dgm:spPr>
        <a:solidFill>
          <a:schemeClr val="tx1">
            <a:lumMod val="75000"/>
            <a:alpha val="76667"/>
          </a:schemeClr>
        </a:solidFill>
      </dgm:spPr>
      <dgm:t>
        <a:bodyPr/>
        <a:lstStyle/>
        <a:p>
          <a:r>
            <a:rPr lang="en-US" b="1" dirty="0" smtClean="0"/>
            <a:t>Inauguration</a:t>
          </a:r>
          <a:endParaRPr lang="en-US" b="1" dirty="0"/>
        </a:p>
      </dgm:t>
    </dgm:pt>
    <dgm:pt modelId="{33C6DAC8-C163-4FB2-BE95-5161F684DCEF}" type="parTrans" cxnId="{BB3A9808-7968-48D8-A454-BAE9A8E82E6B}">
      <dgm:prSet/>
      <dgm:spPr/>
      <dgm:t>
        <a:bodyPr/>
        <a:lstStyle/>
        <a:p>
          <a:endParaRPr lang="en-US" b="1"/>
        </a:p>
      </dgm:t>
    </dgm:pt>
    <dgm:pt modelId="{F3A3ED86-EC5B-47DD-9F88-E68F47F6FB11}" type="sibTrans" cxnId="{BB3A9808-7968-48D8-A454-BAE9A8E82E6B}">
      <dgm:prSet/>
      <dgm:spPr/>
      <dgm:t>
        <a:bodyPr/>
        <a:lstStyle/>
        <a:p>
          <a:endParaRPr lang="en-US" b="1"/>
        </a:p>
      </dgm:t>
    </dgm:pt>
    <dgm:pt modelId="{9DE1554D-CCBE-47F2-86C4-80A0D6A325A3}">
      <dgm:prSet/>
      <dgm:spPr>
        <a:solidFill>
          <a:schemeClr val="tx1">
            <a:lumMod val="75000"/>
            <a:alpha val="83333"/>
          </a:schemeClr>
        </a:solidFill>
      </dgm:spPr>
      <dgm:t>
        <a:bodyPr/>
        <a:lstStyle/>
        <a:p>
          <a:r>
            <a:rPr lang="en-US" b="1" dirty="0" smtClean="0"/>
            <a:t>Nodal Coordinators Meeting</a:t>
          </a:r>
          <a:endParaRPr lang="en-US" b="1" dirty="0"/>
        </a:p>
      </dgm:t>
    </dgm:pt>
    <dgm:pt modelId="{97BBE70C-01BE-466F-A8DE-E1AB4806105B}" type="parTrans" cxnId="{90FBBA14-CACB-4FC5-95D7-26404D79E2F4}">
      <dgm:prSet/>
      <dgm:spPr/>
      <dgm:t>
        <a:bodyPr/>
        <a:lstStyle/>
        <a:p>
          <a:endParaRPr lang="en-US" b="1"/>
        </a:p>
      </dgm:t>
    </dgm:pt>
    <dgm:pt modelId="{7D79A917-72F8-46C5-97ED-D177675CD703}" type="sibTrans" cxnId="{90FBBA14-CACB-4FC5-95D7-26404D79E2F4}">
      <dgm:prSet/>
      <dgm:spPr/>
      <dgm:t>
        <a:bodyPr/>
        <a:lstStyle/>
        <a:p>
          <a:endParaRPr lang="en-US" b="1"/>
        </a:p>
      </dgm:t>
    </dgm:pt>
    <dgm:pt modelId="{3265387B-D6A0-4549-B74A-B02BF86B52AE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en-US" b="1" dirty="0" smtClean="0"/>
            <a:t>Training on Virtual Labs</a:t>
          </a:r>
          <a:endParaRPr lang="en-US" b="1" dirty="0"/>
        </a:p>
      </dgm:t>
    </dgm:pt>
    <dgm:pt modelId="{8D32438B-4E2B-4D23-BFE6-B9DF87C41483}" type="parTrans" cxnId="{19E8FB2E-4137-4865-AF6A-5977CEC49785}">
      <dgm:prSet/>
      <dgm:spPr/>
      <dgm:t>
        <a:bodyPr/>
        <a:lstStyle/>
        <a:p>
          <a:endParaRPr lang="en-US" b="1"/>
        </a:p>
      </dgm:t>
    </dgm:pt>
    <dgm:pt modelId="{69A5875A-105D-40C5-B77E-198218F5CDD4}" type="sibTrans" cxnId="{19E8FB2E-4137-4865-AF6A-5977CEC49785}">
      <dgm:prSet/>
      <dgm:spPr/>
      <dgm:t>
        <a:bodyPr/>
        <a:lstStyle/>
        <a:p>
          <a:endParaRPr lang="en-US" b="1"/>
        </a:p>
      </dgm:t>
    </dgm:pt>
    <dgm:pt modelId="{C0171618-248B-4897-9DB6-EBA4E8DAB47B}" type="pres">
      <dgm:prSet presAssocID="{66A4FE1A-1161-4E72-88EE-DEEFCD13C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F8300-51B7-45FB-AD6C-860376E5A423}" type="pres">
      <dgm:prSet presAssocID="{3265387B-D6A0-4549-B74A-B02BF86B52AE}" presName="boxAndChildren" presStyleCnt="0"/>
      <dgm:spPr/>
    </dgm:pt>
    <dgm:pt modelId="{869FFA5E-36B9-4D67-8AF1-C792598B3764}" type="pres">
      <dgm:prSet presAssocID="{3265387B-D6A0-4549-B74A-B02BF86B52AE}" presName="parentTextBox" presStyleLbl="node1" presStyleIdx="0" presStyleCnt="7"/>
      <dgm:spPr/>
      <dgm:t>
        <a:bodyPr/>
        <a:lstStyle/>
        <a:p>
          <a:endParaRPr lang="en-IN"/>
        </a:p>
      </dgm:t>
    </dgm:pt>
    <dgm:pt modelId="{50E303C8-63EE-434A-8F33-76B38236627A}" type="pres">
      <dgm:prSet presAssocID="{7D79A917-72F8-46C5-97ED-D177675CD703}" presName="sp" presStyleCnt="0"/>
      <dgm:spPr/>
    </dgm:pt>
    <dgm:pt modelId="{E4BF76FB-ED1B-455E-B8EF-833A839FA002}" type="pres">
      <dgm:prSet presAssocID="{9DE1554D-CCBE-47F2-86C4-80A0D6A325A3}" presName="arrowAndChildren" presStyleCnt="0"/>
      <dgm:spPr/>
    </dgm:pt>
    <dgm:pt modelId="{DC01CDAC-BF4F-4CD2-84D0-E222D64CD3EF}" type="pres">
      <dgm:prSet presAssocID="{9DE1554D-CCBE-47F2-86C4-80A0D6A325A3}" presName="parentTextArrow" presStyleLbl="node1" presStyleIdx="1" presStyleCnt="7"/>
      <dgm:spPr/>
      <dgm:t>
        <a:bodyPr/>
        <a:lstStyle/>
        <a:p>
          <a:endParaRPr lang="en-IN"/>
        </a:p>
      </dgm:t>
    </dgm:pt>
    <dgm:pt modelId="{8B3CDD3E-302F-4BC5-9B3D-19909472FEA0}" type="pres">
      <dgm:prSet presAssocID="{F3A3ED86-EC5B-47DD-9F88-E68F47F6FB11}" presName="sp" presStyleCnt="0"/>
      <dgm:spPr/>
    </dgm:pt>
    <dgm:pt modelId="{E0773070-A8D8-4BD8-A667-D208902C7F4F}" type="pres">
      <dgm:prSet presAssocID="{8B82B419-32AB-4903-8702-C804F71827F6}" presName="arrowAndChildren" presStyleCnt="0"/>
      <dgm:spPr/>
    </dgm:pt>
    <dgm:pt modelId="{1C81BC09-03EE-4C33-A969-4C97E473BA4B}" type="pres">
      <dgm:prSet presAssocID="{8B82B419-32AB-4903-8702-C804F71827F6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95052D24-701A-4662-98A9-058D54B3A07B}" type="pres">
      <dgm:prSet presAssocID="{A79B5B70-B06B-4E1A-B7B9-FF579A67954C}" presName="sp" presStyleCnt="0"/>
      <dgm:spPr/>
      <dgm:t>
        <a:bodyPr/>
        <a:lstStyle/>
        <a:p>
          <a:endParaRPr lang="en-US"/>
        </a:p>
      </dgm:t>
    </dgm:pt>
    <dgm:pt modelId="{BFAA9613-026B-4CC6-A77D-B8799DA45E56}" type="pres">
      <dgm:prSet presAssocID="{3728F4B5-E5FA-4E07-AC5A-B6818433FBB5}" presName="arrowAndChildren" presStyleCnt="0"/>
      <dgm:spPr/>
      <dgm:t>
        <a:bodyPr/>
        <a:lstStyle/>
        <a:p>
          <a:endParaRPr lang="en-US"/>
        </a:p>
      </dgm:t>
    </dgm:pt>
    <dgm:pt modelId="{C293EA69-682F-4737-98CE-46CA7BD228B5}" type="pres">
      <dgm:prSet presAssocID="{3728F4B5-E5FA-4E07-AC5A-B6818433FBB5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4834E490-18FE-4E57-A19C-44B5173FD4B1}" type="pres">
      <dgm:prSet presAssocID="{1F9CE3E8-A490-4579-B422-F526A8506FE4}" presName="sp" presStyleCnt="0"/>
      <dgm:spPr/>
      <dgm:t>
        <a:bodyPr/>
        <a:lstStyle/>
        <a:p>
          <a:endParaRPr lang="en-US"/>
        </a:p>
      </dgm:t>
    </dgm:pt>
    <dgm:pt modelId="{D952707C-37FD-44B3-ABA6-4FDB33DCDC2C}" type="pres">
      <dgm:prSet presAssocID="{BC6012C2-9E71-4F54-B921-7CC942A29F19}" presName="arrowAndChildren" presStyleCnt="0"/>
      <dgm:spPr/>
      <dgm:t>
        <a:bodyPr/>
        <a:lstStyle/>
        <a:p>
          <a:endParaRPr lang="en-US"/>
        </a:p>
      </dgm:t>
    </dgm:pt>
    <dgm:pt modelId="{C816AEA7-63BC-4AC9-B392-9D3DED77225C}" type="pres">
      <dgm:prSet presAssocID="{BC6012C2-9E71-4F54-B921-7CC942A29F19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A13EA7FA-F4AF-416E-A945-0AEC9CC480CF}" type="pres">
      <dgm:prSet presAssocID="{A90BB3CC-6242-4D0A-AA8F-68FC5BD10027}" presName="sp" presStyleCnt="0"/>
      <dgm:spPr/>
      <dgm:t>
        <a:bodyPr/>
        <a:lstStyle/>
        <a:p>
          <a:endParaRPr lang="en-US"/>
        </a:p>
      </dgm:t>
    </dgm:pt>
    <dgm:pt modelId="{897DE820-6752-41A9-B0E4-E96ECB00B284}" type="pres">
      <dgm:prSet presAssocID="{FB55C2C3-0071-4119-AC5D-3803238AE149}" presName="arrowAndChildren" presStyleCnt="0"/>
      <dgm:spPr/>
      <dgm:t>
        <a:bodyPr/>
        <a:lstStyle/>
        <a:p>
          <a:endParaRPr lang="en-US"/>
        </a:p>
      </dgm:t>
    </dgm:pt>
    <dgm:pt modelId="{0A6115F9-0833-42D2-9D34-271C518BC50B}" type="pres">
      <dgm:prSet presAssocID="{FB55C2C3-0071-4119-AC5D-3803238AE149}" presName="parentTextArrow" presStyleLbl="node1" presStyleIdx="5" presStyleCnt="7" custLinFactNeighborX="1020" custLinFactNeighborY="-4404"/>
      <dgm:spPr/>
      <dgm:t>
        <a:bodyPr/>
        <a:lstStyle/>
        <a:p>
          <a:endParaRPr lang="en-US"/>
        </a:p>
      </dgm:t>
    </dgm:pt>
    <dgm:pt modelId="{032DDB07-AC91-4988-AE42-A0159B93C688}" type="pres">
      <dgm:prSet presAssocID="{67C3B23C-C3D9-40F7-AF8F-ACCC5EFA6F4A}" presName="sp" presStyleCnt="0"/>
      <dgm:spPr/>
      <dgm:t>
        <a:bodyPr/>
        <a:lstStyle/>
        <a:p>
          <a:endParaRPr lang="en-US"/>
        </a:p>
      </dgm:t>
    </dgm:pt>
    <dgm:pt modelId="{FB55EADB-BB25-4937-9843-D1ED1BD30898}" type="pres">
      <dgm:prSet presAssocID="{FEC75CAB-C21E-4AE4-AC27-7CF995AE2449}" presName="arrowAndChildren" presStyleCnt="0"/>
      <dgm:spPr/>
      <dgm:t>
        <a:bodyPr/>
        <a:lstStyle/>
        <a:p>
          <a:endParaRPr lang="en-US"/>
        </a:p>
      </dgm:t>
    </dgm:pt>
    <dgm:pt modelId="{D28ED54E-E164-4788-92EE-8953DFB8AAD0}" type="pres">
      <dgm:prSet presAssocID="{FEC75CAB-C21E-4AE4-AC27-7CF995AE2449}" presName="parentTextArrow" presStyleLbl="node1" presStyleIdx="6" presStyleCnt="7" custLinFactNeighborX="260" custLinFactNeighborY="-8059"/>
      <dgm:spPr/>
      <dgm:t>
        <a:bodyPr/>
        <a:lstStyle/>
        <a:p>
          <a:endParaRPr lang="en-US"/>
        </a:p>
      </dgm:t>
    </dgm:pt>
  </dgm:ptLst>
  <dgm:cxnLst>
    <dgm:cxn modelId="{CABCA700-8AB6-4ED6-86D5-6C548F9E2886}" type="presOf" srcId="{3265387B-D6A0-4549-B74A-B02BF86B52AE}" destId="{869FFA5E-36B9-4D67-8AF1-C792598B3764}" srcOrd="0" destOrd="0" presId="urn:microsoft.com/office/officeart/2005/8/layout/process4"/>
    <dgm:cxn modelId="{7FFB96C5-9A4F-447D-B9A3-93E73B55B4F2}" type="presOf" srcId="{8B82B419-32AB-4903-8702-C804F71827F6}" destId="{1C81BC09-03EE-4C33-A969-4C97E473BA4B}" srcOrd="0" destOrd="0" presId="urn:microsoft.com/office/officeart/2005/8/layout/process4"/>
    <dgm:cxn modelId="{F359584A-B886-42E8-A718-C86BF09312E3}" type="presOf" srcId="{BC6012C2-9E71-4F54-B921-7CC942A29F19}" destId="{C816AEA7-63BC-4AC9-B392-9D3DED77225C}" srcOrd="0" destOrd="0" presId="urn:microsoft.com/office/officeart/2005/8/layout/process4"/>
    <dgm:cxn modelId="{40C02E70-9BD9-47BC-B548-0FC37EBAD267}" type="presOf" srcId="{66A4FE1A-1161-4E72-88EE-DEEFCD13C6A5}" destId="{C0171618-248B-4897-9DB6-EBA4E8DAB47B}" srcOrd="0" destOrd="0" presId="urn:microsoft.com/office/officeart/2005/8/layout/process4"/>
    <dgm:cxn modelId="{90FBBA14-CACB-4FC5-95D7-26404D79E2F4}" srcId="{66A4FE1A-1161-4E72-88EE-DEEFCD13C6A5}" destId="{9DE1554D-CCBE-47F2-86C4-80A0D6A325A3}" srcOrd="5" destOrd="0" parTransId="{97BBE70C-01BE-466F-A8DE-E1AB4806105B}" sibTransId="{7D79A917-72F8-46C5-97ED-D177675CD703}"/>
    <dgm:cxn modelId="{717321E7-97DA-4762-97CA-DCD624C8B5DF}" type="presOf" srcId="{9DE1554D-CCBE-47F2-86C4-80A0D6A325A3}" destId="{DC01CDAC-BF4F-4CD2-84D0-E222D64CD3EF}" srcOrd="0" destOrd="0" presId="urn:microsoft.com/office/officeart/2005/8/layout/process4"/>
    <dgm:cxn modelId="{967823BA-9107-4402-89AD-462A3956E676}" type="presOf" srcId="{3728F4B5-E5FA-4E07-AC5A-B6818433FBB5}" destId="{C293EA69-682F-4737-98CE-46CA7BD228B5}" srcOrd="0" destOrd="0" presId="urn:microsoft.com/office/officeart/2005/8/layout/process4"/>
    <dgm:cxn modelId="{EB5132F0-F160-402A-8A01-EC934B8099F9}" srcId="{66A4FE1A-1161-4E72-88EE-DEEFCD13C6A5}" destId="{FB55C2C3-0071-4119-AC5D-3803238AE149}" srcOrd="1" destOrd="0" parTransId="{162D03BE-0BAC-4D93-BB58-1D1A28E2990C}" sibTransId="{A90BB3CC-6242-4D0A-AA8F-68FC5BD10027}"/>
    <dgm:cxn modelId="{EB174C80-A5B7-44CC-A087-53E7FD84F23D}" srcId="{66A4FE1A-1161-4E72-88EE-DEEFCD13C6A5}" destId="{FEC75CAB-C21E-4AE4-AC27-7CF995AE2449}" srcOrd="0" destOrd="0" parTransId="{FD34405F-50B4-4AE3-B1AE-592DEEDF23CE}" sibTransId="{67C3B23C-C3D9-40F7-AF8F-ACCC5EFA6F4A}"/>
    <dgm:cxn modelId="{4D45227A-39CD-4ADC-A0AB-594D89D8A796}" srcId="{66A4FE1A-1161-4E72-88EE-DEEFCD13C6A5}" destId="{BC6012C2-9E71-4F54-B921-7CC942A29F19}" srcOrd="2" destOrd="0" parTransId="{B7D27A94-C900-47CD-AAA5-3F898973824D}" sibTransId="{1F9CE3E8-A490-4579-B422-F526A8506FE4}"/>
    <dgm:cxn modelId="{EECD5C5E-D9FA-40CE-A756-0E271CA4E7FC}" srcId="{66A4FE1A-1161-4E72-88EE-DEEFCD13C6A5}" destId="{3728F4B5-E5FA-4E07-AC5A-B6818433FBB5}" srcOrd="3" destOrd="0" parTransId="{C26C9831-B0B6-4E07-9B95-EB09B88F3A34}" sibTransId="{A79B5B70-B06B-4E1A-B7B9-FF579A67954C}"/>
    <dgm:cxn modelId="{BB3A9808-7968-48D8-A454-BAE9A8E82E6B}" srcId="{66A4FE1A-1161-4E72-88EE-DEEFCD13C6A5}" destId="{8B82B419-32AB-4903-8702-C804F71827F6}" srcOrd="4" destOrd="0" parTransId="{33C6DAC8-C163-4FB2-BE95-5161F684DCEF}" sibTransId="{F3A3ED86-EC5B-47DD-9F88-E68F47F6FB11}"/>
    <dgm:cxn modelId="{42D81C3A-E95E-436C-9B39-CE4B597F45DE}" type="presOf" srcId="{FEC75CAB-C21E-4AE4-AC27-7CF995AE2449}" destId="{D28ED54E-E164-4788-92EE-8953DFB8AAD0}" srcOrd="0" destOrd="0" presId="urn:microsoft.com/office/officeart/2005/8/layout/process4"/>
    <dgm:cxn modelId="{19E8FB2E-4137-4865-AF6A-5977CEC49785}" srcId="{66A4FE1A-1161-4E72-88EE-DEEFCD13C6A5}" destId="{3265387B-D6A0-4549-B74A-B02BF86B52AE}" srcOrd="6" destOrd="0" parTransId="{8D32438B-4E2B-4D23-BFE6-B9DF87C41483}" sibTransId="{69A5875A-105D-40C5-B77E-198218F5CDD4}"/>
    <dgm:cxn modelId="{5CE3E354-E5C3-4210-BD8A-7CD42D837440}" type="presOf" srcId="{FB55C2C3-0071-4119-AC5D-3803238AE149}" destId="{0A6115F9-0833-42D2-9D34-271C518BC50B}" srcOrd="0" destOrd="0" presId="urn:microsoft.com/office/officeart/2005/8/layout/process4"/>
    <dgm:cxn modelId="{F1C9F1F5-C43B-44F7-A234-215F6B2B6616}" type="presParOf" srcId="{C0171618-248B-4897-9DB6-EBA4E8DAB47B}" destId="{2D9F8300-51B7-45FB-AD6C-860376E5A423}" srcOrd="0" destOrd="0" presId="urn:microsoft.com/office/officeart/2005/8/layout/process4"/>
    <dgm:cxn modelId="{90111F44-46F1-4574-9384-286AB7372C61}" type="presParOf" srcId="{2D9F8300-51B7-45FB-AD6C-860376E5A423}" destId="{869FFA5E-36B9-4D67-8AF1-C792598B3764}" srcOrd="0" destOrd="0" presId="urn:microsoft.com/office/officeart/2005/8/layout/process4"/>
    <dgm:cxn modelId="{FF759001-2485-4B08-812B-6618B6937307}" type="presParOf" srcId="{C0171618-248B-4897-9DB6-EBA4E8DAB47B}" destId="{50E303C8-63EE-434A-8F33-76B38236627A}" srcOrd="1" destOrd="0" presId="urn:microsoft.com/office/officeart/2005/8/layout/process4"/>
    <dgm:cxn modelId="{ABE922D5-2839-4C94-B3DC-4978B164DE2F}" type="presParOf" srcId="{C0171618-248B-4897-9DB6-EBA4E8DAB47B}" destId="{E4BF76FB-ED1B-455E-B8EF-833A839FA002}" srcOrd="2" destOrd="0" presId="urn:microsoft.com/office/officeart/2005/8/layout/process4"/>
    <dgm:cxn modelId="{847241BC-E140-4198-8B77-4A3846070608}" type="presParOf" srcId="{E4BF76FB-ED1B-455E-B8EF-833A839FA002}" destId="{DC01CDAC-BF4F-4CD2-84D0-E222D64CD3EF}" srcOrd="0" destOrd="0" presId="urn:microsoft.com/office/officeart/2005/8/layout/process4"/>
    <dgm:cxn modelId="{9A47DC00-7648-40FC-A746-E3A362D3412B}" type="presParOf" srcId="{C0171618-248B-4897-9DB6-EBA4E8DAB47B}" destId="{8B3CDD3E-302F-4BC5-9B3D-19909472FEA0}" srcOrd="3" destOrd="0" presId="urn:microsoft.com/office/officeart/2005/8/layout/process4"/>
    <dgm:cxn modelId="{0E9433D7-010F-440A-8D3C-4D6AD4210EA8}" type="presParOf" srcId="{C0171618-248B-4897-9DB6-EBA4E8DAB47B}" destId="{E0773070-A8D8-4BD8-A667-D208902C7F4F}" srcOrd="4" destOrd="0" presId="urn:microsoft.com/office/officeart/2005/8/layout/process4"/>
    <dgm:cxn modelId="{FCB82072-5D65-412A-AA56-58BD003DD1DE}" type="presParOf" srcId="{E0773070-A8D8-4BD8-A667-D208902C7F4F}" destId="{1C81BC09-03EE-4C33-A969-4C97E473BA4B}" srcOrd="0" destOrd="0" presId="urn:microsoft.com/office/officeart/2005/8/layout/process4"/>
    <dgm:cxn modelId="{4C949A6D-ABB3-4D1F-8DBE-274EEC7ADF5C}" type="presParOf" srcId="{C0171618-248B-4897-9DB6-EBA4E8DAB47B}" destId="{95052D24-701A-4662-98A9-058D54B3A07B}" srcOrd="5" destOrd="0" presId="urn:microsoft.com/office/officeart/2005/8/layout/process4"/>
    <dgm:cxn modelId="{E34318A8-9DF8-4C19-A3A2-343631C4D00D}" type="presParOf" srcId="{C0171618-248B-4897-9DB6-EBA4E8DAB47B}" destId="{BFAA9613-026B-4CC6-A77D-B8799DA45E56}" srcOrd="6" destOrd="0" presId="urn:microsoft.com/office/officeart/2005/8/layout/process4"/>
    <dgm:cxn modelId="{32481546-D186-4160-AE9F-F80F7DDDB484}" type="presParOf" srcId="{BFAA9613-026B-4CC6-A77D-B8799DA45E56}" destId="{C293EA69-682F-4737-98CE-46CA7BD228B5}" srcOrd="0" destOrd="0" presId="urn:microsoft.com/office/officeart/2005/8/layout/process4"/>
    <dgm:cxn modelId="{A3BE9845-531F-4481-9B0E-5E120A94ADA2}" type="presParOf" srcId="{C0171618-248B-4897-9DB6-EBA4E8DAB47B}" destId="{4834E490-18FE-4E57-A19C-44B5173FD4B1}" srcOrd="7" destOrd="0" presId="urn:microsoft.com/office/officeart/2005/8/layout/process4"/>
    <dgm:cxn modelId="{BCC36FE7-57DA-4CFD-8DDE-B97E3A3A02BD}" type="presParOf" srcId="{C0171618-248B-4897-9DB6-EBA4E8DAB47B}" destId="{D952707C-37FD-44B3-ABA6-4FDB33DCDC2C}" srcOrd="8" destOrd="0" presId="urn:microsoft.com/office/officeart/2005/8/layout/process4"/>
    <dgm:cxn modelId="{826DEE07-68D2-45C9-BC4F-303E61874B57}" type="presParOf" srcId="{D952707C-37FD-44B3-ABA6-4FDB33DCDC2C}" destId="{C816AEA7-63BC-4AC9-B392-9D3DED77225C}" srcOrd="0" destOrd="0" presId="urn:microsoft.com/office/officeart/2005/8/layout/process4"/>
    <dgm:cxn modelId="{F4C03E4A-8A05-4B88-8593-AA30CB71AADD}" type="presParOf" srcId="{C0171618-248B-4897-9DB6-EBA4E8DAB47B}" destId="{A13EA7FA-F4AF-416E-A945-0AEC9CC480CF}" srcOrd="9" destOrd="0" presId="urn:microsoft.com/office/officeart/2005/8/layout/process4"/>
    <dgm:cxn modelId="{B61C2E47-E11A-4070-A2DB-6B2ACD5019E5}" type="presParOf" srcId="{C0171618-248B-4897-9DB6-EBA4E8DAB47B}" destId="{897DE820-6752-41A9-B0E4-E96ECB00B284}" srcOrd="10" destOrd="0" presId="urn:microsoft.com/office/officeart/2005/8/layout/process4"/>
    <dgm:cxn modelId="{C87FC40A-1A73-48CD-8C3F-BFEDD458D448}" type="presParOf" srcId="{897DE820-6752-41A9-B0E4-E96ECB00B284}" destId="{0A6115F9-0833-42D2-9D34-271C518BC50B}" srcOrd="0" destOrd="0" presId="urn:microsoft.com/office/officeart/2005/8/layout/process4"/>
    <dgm:cxn modelId="{52E0F73A-B2B7-4C6D-AFCC-42EA70490118}" type="presParOf" srcId="{C0171618-248B-4897-9DB6-EBA4E8DAB47B}" destId="{032DDB07-AC91-4988-AE42-A0159B93C688}" srcOrd="11" destOrd="0" presId="urn:microsoft.com/office/officeart/2005/8/layout/process4"/>
    <dgm:cxn modelId="{59CBEFAF-F470-43FA-A4E0-6F3118663613}" type="presParOf" srcId="{C0171618-248B-4897-9DB6-EBA4E8DAB47B}" destId="{FB55EADB-BB25-4937-9843-D1ED1BD30898}" srcOrd="12" destOrd="0" presId="urn:microsoft.com/office/officeart/2005/8/layout/process4"/>
    <dgm:cxn modelId="{C1F9D2B8-252B-4615-AE82-3FCD12DBC434}" type="presParOf" srcId="{FB55EADB-BB25-4937-9843-D1ED1BD30898}" destId="{D28ED54E-E164-4788-92EE-8953DFB8AA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780C0-9BE8-4104-BDAB-70262F61631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58E19-FC5B-459F-80A0-A3E953136EA0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Quality Parameters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1F2E90-8EC6-40FC-A68A-A2AF76BCFFA9}" type="parTrans" cxnId="{39B41611-2C4E-499F-9907-AEF5A584CB23}">
      <dgm:prSet/>
      <dgm:spPr/>
      <dgm:t>
        <a:bodyPr/>
        <a:lstStyle/>
        <a:p>
          <a:pPr algn="ctr"/>
          <a:endParaRPr lang="en-US"/>
        </a:p>
      </dgm:t>
    </dgm:pt>
    <dgm:pt modelId="{567B3529-9122-40A0-9E90-CCF0A3E42777}" type="sibTrans" cxnId="{39B41611-2C4E-499F-9907-AEF5A584CB23}">
      <dgm:prSet/>
      <dgm:spPr/>
      <dgm:t>
        <a:bodyPr/>
        <a:lstStyle/>
        <a:p>
          <a:pPr algn="ctr"/>
          <a:endParaRPr lang="en-US"/>
        </a:p>
      </dgm:t>
    </dgm:pt>
    <dgm:pt modelId="{A9B495B8-90E0-4383-B0CB-2B2C89C088F8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sz="2400" b="1" dirty="0" smtClean="0"/>
            <a:t>Technical</a:t>
          </a:r>
          <a:endParaRPr lang="en-US" sz="2400" b="1" dirty="0"/>
        </a:p>
      </dgm:t>
    </dgm:pt>
    <dgm:pt modelId="{2D29B117-DC3E-4E08-A075-014654E6010C}" type="parTrans" cxnId="{0F7555DD-4834-401D-9CFB-B13977B0A076}">
      <dgm:prSet/>
      <dgm:spPr>
        <a:ln w="57150"/>
      </dgm:spPr>
      <dgm:t>
        <a:bodyPr/>
        <a:lstStyle/>
        <a:p>
          <a:pPr algn="ctr"/>
          <a:endParaRPr lang="en-US"/>
        </a:p>
      </dgm:t>
    </dgm:pt>
    <dgm:pt modelId="{8070D7E5-D846-4DFE-9AA1-F921409599AB}" type="sibTrans" cxnId="{0F7555DD-4834-401D-9CFB-B13977B0A076}">
      <dgm:prSet/>
      <dgm:spPr/>
      <dgm:t>
        <a:bodyPr/>
        <a:lstStyle/>
        <a:p>
          <a:pPr algn="ctr"/>
          <a:endParaRPr lang="en-US"/>
        </a:p>
      </dgm:t>
    </dgm:pt>
    <dgm:pt modelId="{72C52D61-94E9-41F5-807F-3AE04B55C8FD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sz="2400" b="1" dirty="0" smtClean="0"/>
            <a:t>Field Trials</a:t>
          </a:r>
          <a:endParaRPr lang="en-US" sz="2400" b="1" dirty="0"/>
        </a:p>
      </dgm:t>
    </dgm:pt>
    <dgm:pt modelId="{B4AEBBCF-6D57-4F5F-A615-15E67B18506F}" type="parTrans" cxnId="{171ADCA8-6383-4581-9E60-106A73189CBC}">
      <dgm:prSet/>
      <dgm:spPr>
        <a:ln w="57150"/>
      </dgm:spPr>
      <dgm:t>
        <a:bodyPr/>
        <a:lstStyle/>
        <a:p>
          <a:pPr algn="ctr"/>
          <a:endParaRPr lang="en-US"/>
        </a:p>
      </dgm:t>
    </dgm:pt>
    <dgm:pt modelId="{F91D6DD2-1D0F-4A1D-B7F9-B3B72D8E60CF}" type="sibTrans" cxnId="{171ADCA8-6383-4581-9E60-106A73189CBC}">
      <dgm:prSet/>
      <dgm:spPr/>
      <dgm:t>
        <a:bodyPr/>
        <a:lstStyle/>
        <a:p>
          <a:pPr algn="ctr"/>
          <a:endParaRPr lang="en-US"/>
        </a:p>
      </dgm:t>
    </dgm:pt>
    <dgm:pt modelId="{885ED0B4-9F19-42FE-979E-E4BB6FFE9FD1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Mid Term Evaluation by Subject Experts</a:t>
          </a:r>
          <a:endParaRPr lang="en-US" sz="2000" b="1" dirty="0"/>
        </a:p>
      </dgm:t>
    </dgm:pt>
    <dgm:pt modelId="{D389F41E-F4F2-46FA-8A0C-BC9ADDC94EDA}" type="parTrans" cxnId="{C55194D4-B825-4569-A90D-6FBE8F92DBA7}">
      <dgm:prSet/>
      <dgm:spPr>
        <a:ln w="57150"/>
      </dgm:spPr>
      <dgm:t>
        <a:bodyPr/>
        <a:lstStyle/>
        <a:p>
          <a:pPr algn="ctr"/>
          <a:endParaRPr lang="en-US"/>
        </a:p>
      </dgm:t>
    </dgm:pt>
    <dgm:pt modelId="{F41D3063-6B9C-49C6-B9D9-654603CE37E1}" type="sibTrans" cxnId="{C55194D4-B825-4569-A90D-6FBE8F92DBA7}">
      <dgm:prSet/>
      <dgm:spPr/>
      <dgm:t>
        <a:bodyPr/>
        <a:lstStyle/>
        <a:p>
          <a:pPr algn="ctr"/>
          <a:endParaRPr lang="en-US"/>
        </a:p>
      </dgm:t>
    </dgm:pt>
    <dgm:pt modelId="{204BB5DD-F7C3-47D2-8BF2-561EDCFC9DEB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Students Feedback</a:t>
          </a:r>
          <a:endParaRPr lang="en-US" sz="2000" b="1" dirty="0"/>
        </a:p>
      </dgm:t>
    </dgm:pt>
    <dgm:pt modelId="{F59EAADA-4303-40F0-8C40-A155BB204AA2}" type="parTrans" cxnId="{F5802357-B519-40BE-A007-8630EE31F766}">
      <dgm:prSet/>
      <dgm:spPr>
        <a:ln w="57150"/>
      </dgm:spPr>
      <dgm:t>
        <a:bodyPr/>
        <a:lstStyle/>
        <a:p>
          <a:pPr algn="ctr"/>
          <a:endParaRPr lang="en-US"/>
        </a:p>
      </dgm:t>
    </dgm:pt>
    <dgm:pt modelId="{4A203B02-558C-4969-B671-E394968DE7F1}" type="sibTrans" cxnId="{F5802357-B519-40BE-A007-8630EE31F766}">
      <dgm:prSet/>
      <dgm:spPr/>
      <dgm:t>
        <a:bodyPr/>
        <a:lstStyle/>
        <a:p>
          <a:pPr algn="ctr"/>
          <a:endParaRPr lang="en-US"/>
        </a:p>
      </dgm:t>
    </dgm:pt>
    <dgm:pt modelId="{0B12E9E8-8C06-4B1B-AF75-9D6DAA58AF2F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Self Evaluation</a:t>
          </a:r>
          <a:endParaRPr lang="en-US" sz="2000" b="1" dirty="0"/>
        </a:p>
      </dgm:t>
    </dgm:pt>
    <dgm:pt modelId="{A1E8064F-BDBE-403A-8D44-8007F6330D9F}" type="parTrans" cxnId="{6FD1741B-5388-40E2-81CD-BA32B4C606F3}">
      <dgm:prSet/>
      <dgm:spPr>
        <a:ln w="57150"/>
      </dgm:spPr>
      <dgm:t>
        <a:bodyPr/>
        <a:lstStyle/>
        <a:p>
          <a:pPr algn="ctr"/>
          <a:endParaRPr lang="en-US"/>
        </a:p>
      </dgm:t>
    </dgm:pt>
    <dgm:pt modelId="{01004264-D275-435A-908C-B647AD7E2D67}" type="sibTrans" cxnId="{6FD1741B-5388-40E2-81CD-BA32B4C606F3}">
      <dgm:prSet/>
      <dgm:spPr/>
      <dgm:t>
        <a:bodyPr/>
        <a:lstStyle/>
        <a:p>
          <a:pPr algn="ctr"/>
          <a:endParaRPr lang="en-US"/>
        </a:p>
      </dgm:t>
    </dgm:pt>
    <dgm:pt modelId="{558BEBBD-46A1-4EB8-BE77-ED3504B0C6CB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Teachers Feedback</a:t>
          </a:r>
          <a:endParaRPr lang="en-US" sz="2000" b="1" dirty="0"/>
        </a:p>
      </dgm:t>
    </dgm:pt>
    <dgm:pt modelId="{D189202D-52C2-4962-95D5-85A787265412}" type="sibTrans" cxnId="{3BE42EE6-32B9-45AF-BDBD-3CB80154EA1D}">
      <dgm:prSet/>
      <dgm:spPr/>
      <dgm:t>
        <a:bodyPr/>
        <a:lstStyle/>
        <a:p>
          <a:pPr algn="ctr"/>
          <a:endParaRPr lang="en-US"/>
        </a:p>
      </dgm:t>
    </dgm:pt>
    <dgm:pt modelId="{8D43D125-7599-4AE2-A3E8-D961F34EDA44}" type="parTrans" cxnId="{3BE42EE6-32B9-45AF-BDBD-3CB80154EA1D}">
      <dgm:prSet/>
      <dgm:spPr>
        <a:ln w="57150"/>
      </dgm:spPr>
      <dgm:t>
        <a:bodyPr/>
        <a:lstStyle/>
        <a:p>
          <a:pPr algn="ctr"/>
          <a:endParaRPr lang="en-US"/>
        </a:p>
      </dgm:t>
    </dgm:pt>
    <dgm:pt modelId="{E4E34E6D-C22F-49CC-90ED-DE25DE53A694}" type="pres">
      <dgm:prSet presAssocID="{8DC780C0-9BE8-4104-BDAB-70262F6163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CD8947-FB51-4953-BFF4-4DC29BC7FC21}" type="pres">
      <dgm:prSet presAssocID="{8DC780C0-9BE8-4104-BDAB-70262F616314}" presName="hierFlow" presStyleCnt="0"/>
      <dgm:spPr/>
    </dgm:pt>
    <dgm:pt modelId="{41951BBD-D053-4A12-9B93-7A8962AA1285}" type="pres">
      <dgm:prSet presAssocID="{8DC780C0-9BE8-4104-BDAB-70262F6163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311403-FE5F-412D-9831-F46B162C7B6C}" type="pres">
      <dgm:prSet presAssocID="{98358E19-FC5B-459F-80A0-A3E953136EA0}" presName="Name14" presStyleCnt="0"/>
      <dgm:spPr/>
    </dgm:pt>
    <dgm:pt modelId="{A9BA96F6-FBBC-4044-B010-5853060ABE5C}" type="pres">
      <dgm:prSet presAssocID="{98358E19-FC5B-459F-80A0-A3E953136EA0}" presName="level1Shape" presStyleLbl="node0" presStyleIdx="0" presStyleCnt="1" custScaleX="218406" custLinFactNeighborX="30717" custLinFactNeighborY="-1148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E09F1DE-52D0-48BA-846E-9466B78762A6}" type="pres">
      <dgm:prSet presAssocID="{98358E19-FC5B-459F-80A0-A3E953136EA0}" presName="hierChild2" presStyleCnt="0"/>
      <dgm:spPr/>
    </dgm:pt>
    <dgm:pt modelId="{F91A1A40-6028-4FC2-9C79-B3C5D8E03776}" type="pres">
      <dgm:prSet presAssocID="{2D29B117-DC3E-4E08-A075-014654E6010C}" presName="Name19" presStyleLbl="parChTrans1D2" presStyleIdx="0" presStyleCnt="2"/>
      <dgm:spPr/>
      <dgm:t>
        <a:bodyPr/>
        <a:lstStyle/>
        <a:p>
          <a:endParaRPr lang="en-IN"/>
        </a:p>
      </dgm:t>
    </dgm:pt>
    <dgm:pt modelId="{290E7AA6-D4EB-49A6-B76B-6AE7F2672CC9}" type="pres">
      <dgm:prSet presAssocID="{A9B495B8-90E0-4383-B0CB-2B2C89C088F8}" presName="Name21" presStyleCnt="0"/>
      <dgm:spPr/>
    </dgm:pt>
    <dgm:pt modelId="{279BFECA-A650-45FA-B547-68C08749EFA2}" type="pres">
      <dgm:prSet presAssocID="{A9B495B8-90E0-4383-B0CB-2B2C89C088F8}" presName="level2Shape" presStyleLbl="node2" presStyleIdx="0" presStyleCnt="2" custLinFactNeighborX="-57822" custLinFactNeighborY="-16220"/>
      <dgm:spPr/>
      <dgm:t>
        <a:bodyPr/>
        <a:lstStyle/>
        <a:p>
          <a:endParaRPr lang="en-IN"/>
        </a:p>
      </dgm:t>
    </dgm:pt>
    <dgm:pt modelId="{8A3E0618-4F90-492A-9765-BD0DA35FD80B}" type="pres">
      <dgm:prSet presAssocID="{A9B495B8-90E0-4383-B0CB-2B2C89C088F8}" presName="hierChild3" presStyleCnt="0"/>
      <dgm:spPr/>
    </dgm:pt>
    <dgm:pt modelId="{C7FCCB85-F061-433E-9296-D85D68382BFD}" type="pres">
      <dgm:prSet presAssocID="{D389F41E-F4F2-46FA-8A0C-BC9ADDC94EDA}" presName="Name19" presStyleLbl="parChTrans1D3" presStyleIdx="0" presStyleCnt="4"/>
      <dgm:spPr/>
      <dgm:t>
        <a:bodyPr/>
        <a:lstStyle/>
        <a:p>
          <a:endParaRPr lang="en-IN"/>
        </a:p>
      </dgm:t>
    </dgm:pt>
    <dgm:pt modelId="{E77E21D3-6B85-4FFE-83D1-60A1FA74331C}" type="pres">
      <dgm:prSet presAssocID="{885ED0B4-9F19-42FE-979E-E4BB6FFE9FD1}" presName="Name21" presStyleCnt="0"/>
      <dgm:spPr/>
    </dgm:pt>
    <dgm:pt modelId="{CA4430A6-D2F4-4342-9FB0-5A2DEBE174A1}" type="pres">
      <dgm:prSet presAssocID="{885ED0B4-9F19-42FE-979E-E4BB6FFE9FD1}" presName="level2Shape" presStyleLbl="node3" presStyleIdx="0" presStyleCnt="4" custScaleX="143137" custScaleY="119338" custLinFactNeighborX="-93794" custLinFactNeighborY="-17068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8D7D7F-00E5-4C4B-9D44-29AC592ECC2D}" type="pres">
      <dgm:prSet presAssocID="{885ED0B4-9F19-42FE-979E-E4BB6FFE9FD1}" presName="hierChild3" presStyleCnt="0"/>
      <dgm:spPr/>
    </dgm:pt>
    <dgm:pt modelId="{5DA6CD88-9116-4607-B9C9-010006AF801C}" type="pres">
      <dgm:prSet presAssocID="{B4AEBBCF-6D57-4F5F-A615-15E67B18506F}" presName="Name19" presStyleLbl="parChTrans1D2" presStyleIdx="1" presStyleCnt="2"/>
      <dgm:spPr/>
      <dgm:t>
        <a:bodyPr/>
        <a:lstStyle/>
        <a:p>
          <a:endParaRPr lang="en-IN"/>
        </a:p>
      </dgm:t>
    </dgm:pt>
    <dgm:pt modelId="{0A897427-759F-4A1E-A9AA-F79DB15E3E7F}" type="pres">
      <dgm:prSet presAssocID="{72C52D61-94E9-41F5-807F-3AE04B55C8FD}" presName="Name21" presStyleCnt="0"/>
      <dgm:spPr/>
    </dgm:pt>
    <dgm:pt modelId="{460C0A93-84AE-4FB9-B22C-E55FECB5F3A3}" type="pres">
      <dgm:prSet presAssocID="{72C52D61-94E9-41F5-807F-3AE04B55C8FD}" presName="level2Shape" presStyleLbl="node2" presStyleIdx="1" presStyleCnt="2" custScaleX="94536" custScaleY="91651" custLinFactNeighborX="61643" custLinFactNeighborY="-16220"/>
      <dgm:spPr/>
      <dgm:t>
        <a:bodyPr/>
        <a:lstStyle/>
        <a:p>
          <a:endParaRPr lang="en-US"/>
        </a:p>
      </dgm:t>
    </dgm:pt>
    <dgm:pt modelId="{C84F1D7A-E885-4E41-B7D3-F3DE7018BCAF}" type="pres">
      <dgm:prSet presAssocID="{72C52D61-94E9-41F5-807F-3AE04B55C8FD}" presName="hierChild3" presStyleCnt="0"/>
      <dgm:spPr/>
    </dgm:pt>
    <dgm:pt modelId="{684CD1E1-BDE1-40CE-A639-ED77B2D08B4D}" type="pres">
      <dgm:prSet presAssocID="{8D43D125-7599-4AE2-A3E8-D961F34EDA44}" presName="Name19" presStyleLbl="parChTrans1D3" presStyleIdx="1" presStyleCnt="4"/>
      <dgm:spPr/>
      <dgm:t>
        <a:bodyPr/>
        <a:lstStyle/>
        <a:p>
          <a:endParaRPr lang="en-IN"/>
        </a:p>
      </dgm:t>
    </dgm:pt>
    <dgm:pt modelId="{9E6939C4-C99B-4674-83F2-42F385B99867}" type="pres">
      <dgm:prSet presAssocID="{558BEBBD-46A1-4EB8-BE77-ED3504B0C6CB}" presName="Name21" presStyleCnt="0"/>
      <dgm:spPr/>
    </dgm:pt>
    <dgm:pt modelId="{7DE18A06-90F1-48BF-9107-E1E4C55494ED}" type="pres">
      <dgm:prSet presAssocID="{558BEBBD-46A1-4EB8-BE77-ED3504B0C6CB}" presName="level2Shape" presStyleLbl="node3" presStyleIdx="1" presStyleCnt="4"/>
      <dgm:spPr/>
      <dgm:t>
        <a:bodyPr/>
        <a:lstStyle/>
        <a:p>
          <a:endParaRPr lang="en-US"/>
        </a:p>
      </dgm:t>
    </dgm:pt>
    <dgm:pt modelId="{FFC4DA25-842D-4ED8-88B3-C247E5D40705}" type="pres">
      <dgm:prSet presAssocID="{558BEBBD-46A1-4EB8-BE77-ED3504B0C6CB}" presName="hierChild3" presStyleCnt="0"/>
      <dgm:spPr/>
    </dgm:pt>
    <dgm:pt modelId="{C1F1DB5C-8C63-4B07-AF32-BF73738926BB}" type="pres">
      <dgm:prSet presAssocID="{F59EAADA-4303-40F0-8C40-A155BB204AA2}" presName="Name19" presStyleLbl="parChTrans1D3" presStyleIdx="2" presStyleCnt="4"/>
      <dgm:spPr/>
      <dgm:t>
        <a:bodyPr/>
        <a:lstStyle/>
        <a:p>
          <a:endParaRPr lang="en-IN"/>
        </a:p>
      </dgm:t>
    </dgm:pt>
    <dgm:pt modelId="{44E18D46-C6D8-4892-92BA-484FE0F82A21}" type="pres">
      <dgm:prSet presAssocID="{204BB5DD-F7C3-47D2-8BF2-561EDCFC9DEB}" presName="Name21" presStyleCnt="0"/>
      <dgm:spPr/>
    </dgm:pt>
    <dgm:pt modelId="{B4B7B0C0-3430-4CA4-B309-F6E583C22A6A}" type="pres">
      <dgm:prSet presAssocID="{204BB5DD-F7C3-47D2-8BF2-561EDCFC9DEB}" presName="level2Shape" presStyleLbl="node3" presStyleIdx="2" presStyleCnt="4"/>
      <dgm:spPr/>
      <dgm:t>
        <a:bodyPr/>
        <a:lstStyle/>
        <a:p>
          <a:endParaRPr lang="en-IN"/>
        </a:p>
      </dgm:t>
    </dgm:pt>
    <dgm:pt modelId="{B1EFFC1B-51EE-4FB8-AB2B-8439EB8B2671}" type="pres">
      <dgm:prSet presAssocID="{204BB5DD-F7C3-47D2-8BF2-561EDCFC9DEB}" presName="hierChild3" presStyleCnt="0"/>
      <dgm:spPr/>
    </dgm:pt>
    <dgm:pt modelId="{938AC354-C01D-4946-8B4F-E45CB2EE297D}" type="pres">
      <dgm:prSet presAssocID="{A1E8064F-BDBE-403A-8D44-8007F6330D9F}" presName="Name19" presStyleLbl="parChTrans1D3" presStyleIdx="3" presStyleCnt="4"/>
      <dgm:spPr/>
      <dgm:t>
        <a:bodyPr/>
        <a:lstStyle/>
        <a:p>
          <a:endParaRPr lang="en-IN"/>
        </a:p>
      </dgm:t>
    </dgm:pt>
    <dgm:pt modelId="{5FD8E9A6-377C-4F99-9E48-BC7CD391CBAB}" type="pres">
      <dgm:prSet presAssocID="{0B12E9E8-8C06-4B1B-AF75-9D6DAA58AF2F}" presName="Name21" presStyleCnt="0"/>
      <dgm:spPr/>
    </dgm:pt>
    <dgm:pt modelId="{9C4E6818-929B-490F-A455-71663DD64C3D}" type="pres">
      <dgm:prSet presAssocID="{0B12E9E8-8C06-4B1B-AF75-9D6DAA58AF2F}" presName="level2Shape" presStyleLbl="node3" presStyleIdx="3" presStyleCnt="4" custScaleX="107780" custScaleY="99529"/>
      <dgm:spPr/>
      <dgm:t>
        <a:bodyPr/>
        <a:lstStyle/>
        <a:p>
          <a:endParaRPr lang="en-IN"/>
        </a:p>
      </dgm:t>
    </dgm:pt>
    <dgm:pt modelId="{4E396311-6CD2-4149-A5ED-9D0CA9102CEF}" type="pres">
      <dgm:prSet presAssocID="{0B12E9E8-8C06-4B1B-AF75-9D6DAA58AF2F}" presName="hierChild3" presStyleCnt="0"/>
      <dgm:spPr/>
    </dgm:pt>
    <dgm:pt modelId="{7E0B5CBD-406B-4FD8-AF58-0F13712CF25E}" type="pres">
      <dgm:prSet presAssocID="{8DC780C0-9BE8-4104-BDAB-70262F616314}" presName="bgShapesFlow" presStyleCnt="0"/>
      <dgm:spPr/>
    </dgm:pt>
  </dgm:ptLst>
  <dgm:cxnLst>
    <dgm:cxn modelId="{84D6AE6F-16DE-40F4-A898-F0DDA6672095}" type="presOf" srcId="{72C52D61-94E9-41F5-807F-3AE04B55C8FD}" destId="{460C0A93-84AE-4FB9-B22C-E55FECB5F3A3}" srcOrd="0" destOrd="0" presId="urn:microsoft.com/office/officeart/2005/8/layout/hierarchy6"/>
    <dgm:cxn modelId="{070C6586-EB45-4F1C-BD3B-6FDF215FA995}" type="presOf" srcId="{558BEBBD-46A1-4EB8-BE77-ED3504B0C6CB}" destId="{7DE18A06-90F1-48BF-9107-E1E4C55494ED}" srcOrd="0" destOrd="0" presId="urn:microsoft.com/office/officeart/2005/8/layout/hierarchy6"/>
    <dgm:cxn modelId="{824D0372-0ABE-4BF3-BE66-25E75B8AA865}" type="presOf" srcId="{8DC780C0-9BE8-4104-BDAB-70262F616314}" destId="{E4E34E6D-C22F-49CC-90ED-DE25DE53A694}" srcOrd="0" destOrd="0" presId="urn:microsoft.com/office/officeart/2005/8/layout/hierarchy6"/>
    <dgm:cxn modelId="{A037D809-2B2C-419D-A72A-BDEBBABFC1B1}" type="presOf" srcId="{A1E8064F-BDBE-403A-8D44-8007F6330D9F}" destId="{938AC354-C01D-4946-8B4F-E45CB2EE297D}" srcOrd="0" destOrd="0" presId="urn:microsoft.com/office/officeart/2005/8/layout/hierarchy6"/>
    <dgm:cxn modelId="{7CC1F20A-9CC7-4FD8-84C9-8DB9664DD489}" type="presOf" srcId="{8D43D125-7599-4AE2-A3E8-D961F34EDA44}" destId="{684CD1E1-BDE1-40CE-A639-ED77B2D08B4D}" srcOrd="0" destOrd="0" presId="urn:microsoft.com/office/officeart/2005/8/layout/hierarchy6"/>
    <dgm:cxn modelId="{9CDA0DFF-F799-4DB7-853B-629B83D467C8}" type="presOf" srcId="{204BB5DD-F7C3-47D2-8BF2-561EDCFC9DEB}" destId="{B4B7B0C0-3430-4CA4-B309-F6E583C22A6A}" srcOrd="0" destOrd="0" presId="urn:microsoft.com/office/officeart/2005/8/layout/hierarchy6"/>
    <dgm:cxn modelId="{3BE42EE6-32B9-45AF-BDBD-3CB80154EA1D}" srcId="{72C52D61-94E9-41F5-807F-3AE04B55C8FD}" destId="{558BEBBD-46A1-4EB8-BE77-ED3504B0C6CB}" srcOrd="0" destOrd="0" parTransId="{8D43D125-7599-4AE2-A3E8-D961F34EDA44}" sibTransId="{D189202D-52C2-4962-95D5-85A787265412}"/>
    <dgm:cxn modelId="{171ADCA8-6383-4581-9E60-106A73189CBC}" srcId="{98358E19-FC5B-459F-80A0-A3E953136EA0}" destId="{72C52D61-94E9-41F5-807F-3AE04B55C8FD}" srcOrd="1" destOrd="0" parTransId="{B4AEBBCF-6D57-4F5F-A615-15E67B18506F}" sibTransId="{F91D6DD2-1D0F-4A1D-B7F9-B3B72D8E60CF}"/>
    <dgm:cxn modelId="{48917E33-9A38-454C-B6D4-2ED4244C4E32}" type="presOf" srcId="{885ED0B4-9F19-42FE-979E-E4BB6FFE9FD1}" destId="{CA4430A6-D2F4-4342-9FB0-5A2DEBE174A1}" srcOrd="0" destOrd="0" presId="urn:microsoft.com/office/officeart/2005/8/layout/hierarchy6"/>
    <dgm:cxn modelId="{57E2436F-5DB9-4BE3-AD5A-2BCB75B2B2CE}" type="presOf" srcId="{F59EAADA-4303-40F0-8C40-A155BB204AA2}" destId="{C1F1DB5C-8C63-4B07-AF32-BF73738926BB}" srcOrd="0" destOrd="0" presId="urn:microsoft.com/office/officeart/2005/8/layout/hierarchy6"/>
    <dgm:cxn modelId="{90D7D759-336C-4CDB-8E63-E1EA1E799D82}" type="presOf" srcId="{2D29B117-DC3E-4E08-A075-014654E6010C}" destId="{F91A1A40-6028-4FC2-9C79-B3C5D8E03776}" srcOrd="0" destOrd="0" presId="urn:microsoft.com/office/officeart/2005/8/layout/hierarchy6"/>
    <dgm:cxn modelId="{F5802357-B519-40BE-A007-8630EE31F766}" srcId="{72C52D61-94E9-41F5-807F-3AE04B55C8FD}" destId="{204BB5DD-F7C3-47D2-8BF2-561EDCFC9DEB}" srcOrd="1" destOrd="0" parTransId="{F59EAADA-4303-40F0-8C40-A155BB204AA2}" sibTransId="{4A203B02-558C-4969-B671-E394968DE7F1}"/>
    <dgm:cxn modelId="{6FD1741B-5388-40E2-81CD-BA32B4C606F3}" srcId="{72C52D61-94E9-41F5-807F-3AE04B55C8FD}" destId="{0B12E9E8-8C06-4B1B-AF75-9D6DAA58AF2F}" srcOrd="2" destOrd="0" parTransId="{A1E8064F-BDBE-403A-8D44-8007F6330D9F}" sibTransId="{01004264-D275-435A-908C-B647AD7E2D67}"/>
    <dgm:cxn modelId="{0F7555DD-4834-401D-9CFB-B13977B0A076}" srcId="{98358E19-FC5B-459F-80A0-A3E953136EA0}" destId="{A9B495B8-90E0-4383-B0CB-2B2C89C088F8}" srcOrd="0" destOrd="0" parTransId="{2D29B117-DC3E-4E08-A075-014654E6010C}" sibTransId="{8070D7E5-D846-4DFE-9AA1-F921409599AB}"/>
    <dgm:cxn modelId="{A22D163D-D368-44C2-9FEE-82DC4E7C6AC8}" type="presOf" srcId="{B4AEBBCF-6D57-4F5F-A615-15E67B18506F}" destId="{5DA6CD88-9116-4607-B9C9-010006AF801C}" srcOrd="0" destOrd="0" presId="urn:microsoft.com/office/officeart/2005/8/layout/hierarchy6"/>
    <dgm:cxn modelId="{CD9219DE-8441-49F8-9309-A32B6430DE1D}" type="presOf" srcId="{D389F41E-F4F2-46FA-8A0C-BC9ADDC94EDA}" destId="{C7FCCB85-F061-433E-9296-D85D68382BFD}" srcOrd="0" destOrd="0" presId="urn:microsoft.com/office/officeart/2005/8/layout/hierarchy6"/>
    <dgm:cxn modelId="{C55194D4-B825-4569-A90D-6FBE8F92DBA7}" srcId="{A9B495B8-90E0-4383-B0CB-2B2C89C088F8}" destId="{885ED0B4-9F19-42FE-979E-E4BB6FFE9FD1}" srcOrd="0" destOrd="0" parTransId="{D389F41E-F4F2-46FA-8A0C-BC9ADDC94EDA}" sibTransId="{F41D3063-6B9C-49C6-B9D9-654603CE37E1}"/>
    <dgm:cxn modelId="{1BC6ED40-C8AA-4E44-BDB8-A7129BAA3F3C}" type="presOf" srcId="{A9B495B8-90E0-4383-B0CB-2B2C89C088F8}" destId="{279BFECA-A650-45FA-B547-68C08749EFA2}" srcOrd="0" destOrd="0" presId="urn:microsoft.com/office/officeart/2005/8/layout/hierarchy6"/>
    <dgm:cxn modelId="{B4AE03C7-24B4-4728-8911-F9FE868FE36E}" type="presOf" srcId="{98358E19-FC5B-459F-80A0-A3E953136EA0}" destId="{A9BA96F6-FBBC-4044-B010-5853060ABE5C}" srcOrd="0" destOrd="0" presId="urn:microsoft.com/office/officeart/2005/8/layout/hierarchy6"/>
    <dgm:cxn modelId="{39B41611-2C4E-499F-9907-AEF5A584CB23}" srcId="{8DC780C0-9BE8-4104-BDAB-70262F616314}" destId="{98358E19-FC5B-459F-80A0-A3E953136EA0}" srcOrd="0" destOrd="0" parTransId="{A61F2E90-8EC6-40FC-A68A-A2AF76BCFFA9}" sibTransId="{567B3529-9122-40A0-9E90-CCF0A3E42777}"/>
    <dgm:cxn modelId="{790079F5-82B0-4C36-B8B9-28331276F5C0}" type="presOf" srcId="{0B12E9E8-8C06-4B1B-AF75-9D6DAA58AF2F}" destId="{9C4E6818-929B-490F-A455-71663DD64C3D}" srcOrd="0" destOrd="0" presId="urn:microsoft.com/office/officeart/2005/8/layout/hierarchy6"/>
    <dgm:cxn modelId="{4A2163E9-B608-435D-BE6D-A3004CF7355D}" type="presParOf" srcId="{E4E34E6D-C22F-49CC-90ED-DE25DE53A694}" destId="{45CD8947-FB51-4953-BFF4-4DC29BC7FC21}" srcOrd="0" destOrd="0" presId="urn:microsoft.com/office/officeart/2005/8/layout/hierarchy6"/>
    <dgm:cxn modelId="{AAA99C83-D1A0-43F1-ADE1-571392A360A1}" type="presParOf" srcId="{45CD8947-FB51-4953-BFF4-4DC29BC7FC21}" destId="{41951BBD-D053-4A12-9B93-7A8962AA1285}" srcOrd="0" destOrd="0" presId="urn:microsoft.com/office/officeart/2005/8/layout/hierarchy6"/>
    <dgm:cxn modelId="{D15BE7A2-3F97-4E59-A25D-FF4C280AB9B6}" type="presParOf" srcId="{41951BBD-D053-4A12-9B93-7A8962AA1285}" destId="{89311403-FE5F-412D-9831-F46B162C7B6C}" srcOrd="0" destOrd="0" presId="urn:microsoft.com/office/officeart/2005/8/layout/hierarchy6"/>
    <dgm:cxn modelId="{BAB345D3-034F-44FF-BB44-1A0430D3069B}" type="presParOf" srcId="{89311403-FE5F-412D-9831-F46B162C7B6C}" destId="{A9BA96F6-FBBC-4044-B010-5853060ABE5C}" srcOrd="0" destOrd="0" presId="urn:microsoft.com/office/officeart/2005/8/layout/hierarchy6"/>
    <dgm:cxn modelId="{C21A262F-F47E-4791-9E92-87097581374D}" type="presParOf" srcId="{89311403-FE5F-412D-9831-F46B162C7B6C}" destId="{CE09F1DE-52D0-48BA-846E-9466B78762A6}" srcOrd="1" destOrd="0" presId="urn:microsoft.com/office/officeart/2005/8/layout/hierarchy6"/>
    <dgm:cxn modelId="{244E1C2F-DA04-4A0D-BEC2-B9130C90A319}" type="presParOf" srcId="{CE09F1DE-52D0-48BA-846E-9466B78762A6}" destId="{F91A1A40-6028-4FC2-9C79-B3C5D8E03776}" srcOrd="0" destOrd="0" presId="urn:microsoft.com/office/officeart/2005/8/layout/hierarchy6"/>
    <dgm:cxn modelId="{F53B1CD9-2510-49DE-8F96-9E22E91C85DA}" type="presParOf" srcId="{CE09F1DE-52D0-48BA-846E-9466B78762A6}" destId="{290E7AA6-D4EB-49A6-B76B-6AE7F2672CC9}" srcOrd="1" destOrd="0" presId="urn:microsoft.com/office/officeart/2005/8/layout/hierarchy6"/>
    <dgm:cxn modelId="{AC0E47F0-64E2-43D7-BD37-86BF64652DA2}" type="presParOf" srcId="{290E7AA6-D4EB-49A6-B76B-6AE7F2672CC9}" destId="{279BFECA-A650-45FA-B547-68C08749EFA2}" srcOrd="0" destOrd="0" presId="urn:microsoft.com/office/officeart/2005/8/layout/hierarchy6"/>
    <dgm:cxn modelId="{5F23A5FC-FE2C-4520-A4BD-A3EC96C096F8}" type="presParOf" srcId="{290E7AA6-D4EB-49A6-B76B-6AE7F2672CC9}" destId="{8A3E0618-4F90-492A-9765-BD0DA35FD80B}" srcOrd="1" destOrd="0" presId="urn:microsoft.com/office/officeart/2005/8/layout/hierarchy6"/>
    <dgm:cxn modelId="{974E50F2-0386-4F08-98B0-9285B5A2765F}" type="presParOf" srcId="{8A3E0618-4F90-492A-9765-BD0DA35FD80B}" destId="{C7FCCB85-F061-433E-9296-D85D68382BFD}" srcOrd="0" destOrd="0" presId="urn:microsoft.com/office/officeart/2005/8/layout/hierarchy6"/>
    <dgm:cxn modelId="{787F8165-827D-42CD-A1FB-D5CDED2D2BA2}" type="presParOf" srcId="{8A3E0618-4F90-492A-9765-BD0DA35FD80B}" destId="{E77E21D3-6B85-4FFE-83D1-60A1FA74331C}" srcOrd="1" destOrd="0" presId="urn:microsoft.com/office/officeart/2005/8/layout/hierarchy6"/>
    <dgm:cxn modelId="{60E945A2-E37F-4867-9AF4-4A660C9904F4}" type="presParOf" srcId="{E77E21D3-6B85-4FFE-83D1-60A1FA74331C}" destId="{CA4430A6-D2F4-4342-9FB0-5A2DEBE174A1}" srcOrd="0" destOrd="0" presId="urn:microsoft.com/office/officeart/2005/8/layout/hierarchy6"/>
    <dgm:cxn modelId="{48E19EF6-B285-455D-8405-54EA092D07A0}" type="presParOf" srcId="{E77E21D3-6B85-4FFE-83D1-60A1FA74331C}" destId="{D08D7D7F-00E5-4C4B-9D44-29AC592ECC2D}" srcOrd="1" destOrd="0" presId="urn:microsoft.com/office/officeart/2005/8/layout/hierarchy6"/>
    <dgm:cxn modelId="{38230E2B-6DB4-4019-9B80-D602E12795B1}" type="presParOf" srcId="{CE09F1DE-52D0-48BA-846E-9466B78762A6}" destId="{5DA6CD88-9116-4607-B9C9-010006AF801C}" srcOrd="2" destOrd="0" presId="urn:microsoft.com/office/officeart/2005/8/layout/hierarchy6"/>
    <dgm:cxn modelId="{2A0D24B8-2B66-4066-94DA-9B356D43B966}" type="presParOf" srcId="{CE09F1DE-52D0-48BA-846E-9466B78762A6}" destId="{0A897427-759F-4A1E-A9AA-F79DB15E3E7F}" srcOrd="3" destOrd="0" presId="urn:microsoft.com/office/officeart/2005/8/layout/hierarchy6"/>
    <dgm:cxn modelId="{D0A66F9B-6105-429B-B498-C4A9A02F814A}" type="presParOf" srcId="{0A897427-759F-4A1E-A9AA-F79DB15E3E7F}" destId="{460C0A93-84AE-4FB9-B22C-E55FECB5F3A3}" srcOrd="0" destOrd="0" presId="urn:microsoft.com/office/officeart/2005/8/layout/hierarchy6"/>
    <dgm:cxn modelId="{D6C641DA-CCE4-4540-A7FF-BBC1267A053B}" type="presParOf" srcId="{0A897427-759F-4A1E-A9AA-F79DB15E3E7F}" destId="{C84F1D7A-E885-4E41-B7D3-F3DE7018BCAF}" srcOrd="1" destOrd="0" presId="urn:microsoft.com/office/officeart/2005/8/layout/hierarchy6"/>
    <dgm:cxn modelId="{C01F4BCA-15E2-4963-B596-1B342068E6A2}" type="presParOf" srcId="{C84F1D7A-E885-4E41-B7D3-F3DE7018BCAF}" destId="{684CD1E1-BDE1-40CE-A639-ED77B2D08B4D}" srcOrd="0" destOrd="0" presId="urn:microsoft.com/office/officeart/2005/8/layout/hierarchy6"/>
    <dgm:cxn modelId="{E3D7FF33-F861-446F-B6F2-B4B9754BB0BC}" type="presParOf" srcId="{C84F1D7A-E885-4E41-B7D3-F3DE7018BCAF}" destId="{9E6939C4-C99B-4674-83F2-42F385B99867}" srcOrd="1" destOrd="0" presId="urn:microsoft.com/office/officeart/2005/8/layout/hierarchy6"/>
    <dgm:cxn modelId="{8678677D-3760-4E98-918F-EC69FB2873CB}" type="presParOf" srcId="{9E6939C4-C99B-4674-83F2-42F385B99867}" destId="{7DE18A06-90F1-48BF-9107-E1E4C55494ED}" srcOrd="0" destOrd="0" presId="urn:microsoft.com/office/officeart/2005/8/layout/hierarchy6"/>
    <dgm:cxn modelId="{B3B43EA0-363E-435C-9435-70688E05D1BC}" type="presParOf" srcId="{9E6939C4-C99B-4674-83F2-42F385B99867}" destId="{FFC4DA25-842D-4ED8-88B3-C247E5D40705}" srcOrd="1" destOrd="0" presId="urn:microsoft.com/office/officeart/2005/8/layout/hierarchy6"/>
    <dgm:cxn modelId="{012D5580-7C57-4CBE-A798-42B849C824B7}" type="presParOf" srcId="{C84F1D7A-E885-4E41-B7D3-F3DE7018BCAF}" destId="{C1F1DB5C-8C63-4B07-AF32-BF73738926BB}" srcOrd="2" destOrd="0" presId="urn:microsoft.com/office/officeart/2005/8/layout/hierarchy6"/>
    <dgm:cxn modelId="{63BA1B57-A00D-4A32-8118-466E254B19C2}" type="presParOf" srcId="{C84F1D7A-E885-4E41-B7D3-F3DE7018BCAF}" destId="{44E18D46-C6D8-4892-92BA-484FE0F82A21}" srcOrd="3" destOrd="0" presId="urn:microsoft.com/office/officeart/2005/8/layout/hierarchy6"/>
    <dgm:cxn modelId="{77563935-BB74-49DB-AE74-72F5CDC28340}" type="presParOf" srcId="{44E18D46-C6D8-4892-92BA-484FE0F82A21}" destId="{B4B7B0C0-3430-4CA4-B309-F6E583C22A6A}" srcOrd="0" destOrd="0" presId="urn:microsoft.com/office/officeart/2005/8/layout/hierarchy6"/>
    <dgm:cxn modelId="{C40D8E93-6DF9-4D97-952D-E2AE0CA55C33}" type="presParOf" srcId="{44E18D46-C6D8-4892-92BA-484FE0F82A21}" destId="{B1EFFC1B-51EE-4FB8-AB2B-8439EB8B2671}" srcOrd="1" destOrd="0" presId="urn:microsoft.com/office/officeart/2005/8/layout/hierarchy6"/>
    <dgm:cxn modelId="{2F56DA33-0A02-4AA9-A9A1-4D1DCCFBC90A}" type="presParOf" srcId="{C84F1D7A-E885-4E41-B7D3-F3DE7018BCAF}" destId="{938AC354-C01D-4946-8B4F-E45CB2EE297D}" srcOrd="4" destOrd="0" presId="urn:microsoft.com/office/officeart/2005/8/layout/hierarchy6"/>
    <dgm:cxn modelId="{EDEB93D8-253E-46F3-A136-56C0FA11CA85}" type="presParOf" srcId="{C84F1D7A-E885-4E41-B7D3-F3DE7018BCAF}" destId="{5FD8E9A6-377C-4F99-9E48-BC7CD391CBAB}" srcOrd="5" destOrd="0" presId="urn:microsoft.com/office/officeart/2005/8/layout/hierarchy6"/>
    <dgm:cxn modelId="{D654E6A9-ED84-40C4-906B-96BC92DAA846}" type="presParOf" srcId="{5FD8E9A6-377C-4F99-9E48-BC7CD391CBAB}" destId="{9C4E6818-929B-490F-A455-71663DD64C3D}" srcOrd="0" destOrd="0" presId="urn:microsoft.com/office/officeart/2005/8/layout/hierarchy6"/>
    <dgm:cxn modelId="{455FFA21-28C1-4A38-994D-DAD7868C2317}" type="presParOf" srcId="{5FD8E9A6-377C-4F99-9E48-BC7CD391CBAB}" destId="{4E396311-6CD2-4149-A5ED-9D0CA9102CEF}" srcOrd="1" destOrd="0" presId="urn:microsoft.com/office/officeart/2005/8/layout/hierarchy6"/>
    <dgm:cxn modelId="{0D826235-D2AE-49A9-9438-0B32B3C105A6}" type="presParOf" srcId="{E4E34E6D-C22F-49CC-90ED-DE25DE53A694}" destId="{7E0B5CBD-406B-4FD8-AF58-0F13712CF25E}" srcOrd="1" destOrd="0" presId="urn:microsoft.com/office/officeart/2005/8/layout/hierarchy6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780C0-9BE8-4104-BDAB-70262F61631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58E19-FC5B-459F-80A0-A3E953136EA0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Virtual Lab</a:t>
          </a:r>
        </a:p>
        <a:p>
          <a:r>
            <a:rPr lang="en-US" dirty="0" smtClean="0"/>
            <a:t>Experiments</a:t>
          </a:r>
          <a:endParaRPr lang="en-US" dirty="0"/>
        </a:p>
      </dgm:t>
    </dgm:pt>
    <dgm:pt modelId="{A61F2E90-8EC6-40FC-A68A-A2AF76BCFFA9}" type="parTrans" cxnId="{39B41611-2C4E-499F-9907-AEF5A584CB23}">
      <dgm:prSet/>
      <dgm:spPr/>
      <dgm:t>
        <a:bodyPr/>
        <a:lstStyle/>
        <a:p>
          <a:endParaRPr lang="en-US"/>
        </a:p>
      </dgm:t>
    </dgm:pt>
    <dgm:pt modelId="{567B3529-9122-40A0-9E90-CCF0A3E42777}" type="sibTrans" cxnId="{39B41611-2C4E-499F-9907-AEF5A584CB23}">
      <dgm:prSet/>
      <dgm:spPr/>
      <dgm:t>
        <a:bodyPr/>
        <a:lstStyle/>
        <a:p>
          <a:endParaRPr lang="en-US"/>
        </a:p>
      </dgm:t>
    </dgm:pt>
    <dgm:pt modelId="{A9B495B8-90E0-4383-B0CB-2B2C89C088F8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1900" dirty="0" smtClean="0"/>
            <a:t>Technical Evaluation by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Subject Experts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9B117-DC3E-4E08-A075-014654E6010C}" type="parTrans" cxnId="{0F7555DD-4834-401D-9CFB-B13977B0A076}">
      <dgm:prSet/>
      <dgm:spPr>
        <a:ln w="76200">
          <a:tailEnd type="triangle"/>
        </a:ln>
      </dgm:spPr>
      <dgm:t>
        <a:bodyPr/>
        <a:lstStyle/>
        <a:p>
          <a:endParaRPr lang="en-US"/>
        </a:p>
      </dgm:t>
    </dgm:pt>
    <dgm:pt modelId="{8070D7E5-D846-4DFE-9AA1-F921409599AB}" type="sibTrans" cxnId="{0F7555DD-4834-401D-9CFB-B13977B0A076}">
      <dgm:prSet/>
      <dgm:spPr/>
      <dgm:t>
        <a:bodyPr/>
        <a:lstStyle/>
        <a:p>
          <a:endParaRPr lang="en-US"/>
        </a:p>
      </dgm:t>
    </dgm:pt>
    <dgm:pt modelId="{9E56B1C6-D53E-41E9-A782-FDA4CAE1FD53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Technical Feedback</a:t>
          </a:r>
          <a:endParaRPr lang="en-US" dirty="0"/>
        </a:p>
      </dgm:t>
    </dgm:pt>
    <dgm:pt modelId="{3667D3C5-3A86-47C3-B58E-34864825FF0F}" type="parTrans" cxnId="{5BE58199-96E6-4A3F-AE89-F667B43C6668}">
      <dgm:prSet/>
      <dgm:spPr>
        <a:ln w="76200">
          <a:tailEnd type="triangle"/>
        </a:ln>
      </dgm:spPr>
      <dgm:t>
        <a:bodyPr/>
        <a:lstStyle/>
        <a:p>
          <a:endParaRPr lang="en-US"/>
        </a:p>
      </dgm:t>
    </dgm:pt>
    <dgm:pt modelId="{DAE9A194-0F5F-43C9-A134-D36A8BF3AC52}" type="sibTrans" cxnId="{5BE58199-96E6-4A3F-AE89-F667B43C6668}">
      <dgm:prSet/>
      <dgm:spPr/>
      <dgm:t>
        <a:bodyPr/>
        <a:lstStyle/>
        <a:p>
          <a:endParaRPr lang="en-US"/>
        </a:p>
      </dgm:t>
    </dgm:pt>
    <dgm:pt modelId="{E4E34E6D-C22F-49CC-90ED-DE25DE53A694}" type="pres">
      <dgm:prSet presAssocID="{8DC780C0-9BE8-4104-BDAB-70262F6163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CD8947-FB51-4953-BFF4-4DC29BC7FC21}" type="pres">
      <dgm:prSet presAssocID="{8DC780C0-9BE8-4104-BDAB-70262F616314}" presName="hierFlow" presStyleCnt="0"/>
      <dgm:spPr/>
    </dgm:pt>
    <dgm:pt modelId="{41951BBD-D053-4A12-9B93-7A8962AA1285}" type="pres">
      <dgm:prSet presAssocID="{8DC780C0-9BE8-4104-BDAB-70262F6163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311403-FE5F-412D-9831-F46B162C7B6C}" type="pres">
      <dgm:prSet presAssocID="{98358E19-FC5B-459F-80A0-A3E953136EA0}" presName="Name14" presStyleCnt="0"/>
      <dgm:spPr/>
    </dgm:pt>
    <dgm:pt modelId="{A9BA96F6-FBBC-4044-B010-5853060ABE5C}" type="pres">
      <dgm:prSet presAssocID="{98358E19-FC5B-459F-80A0-A3E953136EA0}" presName="level1Shape" presStyleLbl="node0" presStyleIdx="0" presStyleCnt="1" custScaleX="11929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E09F1DE-52D0-48BA-846E-9466B78762A6}" type="pres">
      <dgm:prSet presAssocID="{98358E19-FC5B-459F-80A0-A3E953136EA0}" presName="hierChild2" presStyleCnt="0"/>
      <dgm:spPr/>
    </dgm:pt>
    <dgm:pt modelId="{F91A1A40-6028-4FC2-9C79-B3C5D8E03776}" type="pres">
      <dgm:prSet presAssocID="{2D29B117-DC3E-4E08-A075-014654E6010C}" presName="Name19" presStyleLbl="parChTrans1D2" presStyleIdx="0" presStyleCnt="1"/>
      <dgm:spPr/>
      <dgm:t>
        <a:bodyPr/>
        <a:lstStyle/>
        <a:p>
          <a:endParaRPr lang="en-IN"/>
        </a:p>
      </dgm:t>
    </dgm:pt>
    <dgm:pt modelId="{290E7AA6-D4EB-49A6-B76B-6AE7F2672CC9}" type="pres">
      <dgm:prSet presAssocID="{A9B495B8-90E0-4383-B0CB-2B2C89C088F8}" presName="Name21" presStyleCnt="0"/>
      <dgm:spPr/>
    </dgm:pt>
    <dgm:pt modelId="{279BFECA-A650-45FA-B547-68C08749EFA2}" type="pres">
      <dgm:prSet presAssocID="{A9B495B8-90E0-4383-B0CB-2B2C89C088F8}" presName="level2Shape" presStyleLbl="node2" presStyleIdx="0" presStyleCnt="1" custScaleX="188884"/>
      <dgm:spPr/>
      <dgm:t>
        <a:bodyPr/>
        <a:lstStyle/>
        <a:p>
          <a:endParaRPr lang="en-US"/>
        </a:p>
      </dgm:t>
    </dgm:pt>
    <dgm:pt modelId="{8A3E0618-4F90-492A-9765-BD0DA35FD80B}" type="pres">
      <dgm:prSet presAssocID="{A9B495B8-90E0-4383-B0CB-2B2C89C088F8}" presName="hierChild3" presStyleCnt="0"/>
      <dgm:spPr/>
    </dgm:pt>
    <dgm:pt modelId="{DB7BF3AA-66D8-4422-B6FF-08864550B2F3}" type="pres">
      <dgm:prSet presAssocID="{3667D3C5-3A86-47C3-B58E-34864825FF0F}" presName="Name19" presStyleLbl="parChTrans1D3" presStyleIdx="0" presStyleCnt="1"/>
      <dgm:spPr/>
      <dgm:t>
        <a:bodyPr/>
        <a:lstStyle/>
        <a:p>
          <a:endParaRPr lang="en-IN"/>
        </a:p>
      </dgm:t>
    </dgm:pt>
    <dgm:pt modelId="{C1BF929E-B58A-4F96-853E-C6191AC4C794}" type="pres">
      <dgm:prSet presAssocID="{9E56B1C6-D53E-41E9-A782-FDA4CAE1FD53}" presName="Name21" presStyleCnt="0"/>
      <dgm:spPr/>
    </dgm:pt>
    <dgm:pt modelId="{CA1EED17-51E8-4772-B75B-E1C8BE207793}" type="pres">
      <dgm:prSet presAssocID="{9E56B1C6-D53E-41E9-A782-FDA4CAE1FD53}" presName="level2Shape" presStyleLbl="node3" presStyleIdx="0" presStyleCnt="1" custScaleX="129236"/>
      <dgm:spPr/>
      <dgm:t>
        <a:bodyPr/>
        <a:lstStyle/>
        <a:p>
          <a:endParaRPr lang="en-IN"/>
        </a:p>
      </dgm:t>
    </dgm:pt>
    <dgm:pt modelId="{E4752241-7ED7-401A-BE99-3DC33C0F54A4}" type="pres">
      <dgm:prSet presAssocID="{9E56B1C6-D53E-41E9-A782-FDA4CAE1FD53}" presName="hierChild3" presStyleCnt="0"/>
      <dgm:spPr/>
    </dgm:pt>
    <dgm:pt modelId="{7E0B5CBD-406B-4FD8-AF58-0F13712CF25E}" type="pres">
      <dgm:prSet presAssocID="{8DC780C0-9BE8-4104-BDAB-70262F616314}" presName="bgShapesFlow" presStyleCnt="0"/>
      <dgm:spPr/>
    </dgm:pt>
  </dgm:ptLst>
  <dgm:cxnLst>
    <dgm:cxn modelId="{0F7555DD-4834-401D-9CFB-B13977B0A076}" srcId="{98358E19-FC5B-459F-80A0-A3E953136EA0}" destId="{A9B495B8-90E0-4383-B0CB-2B2C89C088F8}" srcOrd="0" destOrd="0" parTransId="{2D29B117-DC3E-4E08-A075-014654E6010C}" sibTransId="{8070D7E5-D846-4DFE-9AA1-F921409599AB}"/>
    <dgm:cxn modelId="{D2867FDD-1685-4687-B36E-A74B183F6CE1}" type="presOf" srcId="{9E56B1C6-D53E-41E9-A782-FDA4CAE1FD53}" destId="{CA1EED17-51E8-4772-B75B-E1C8BE207793}" srcOrd="0" destOrd="0" presId="urn:microsoft.com/office/officeart/2005/8/layout/hierarchy6"/>
    <dgm:cxn modelId="{CA87B0A6-E273-458B-8D61-70C82B050E34}" type="presOf" srcId="{2D29B117-DC3E-4E08-A075-014654E6010C}" destId="{F91A1A40-6028-4FC2-9C79-B3C5D8E03776}" srcOrd="0" destOrd="0" presId="urn:microsoft.com/office/officeart/2005/8/layout/hierarchy6"/>
    <dgm:cxn modelId="{C4CE70CD-A39B-404B-BA00-73DDB8933E45}" type="presOf" srcId="{8DC780C0-9BE8-4104-BDAB-70262F616314}" destId="{E4E34E6D-C22F-49CC-90ED-DE25DE53A694}" srcOrd="0" destOrd="0" presId="urn:microsoft.com/office/officeart/2005/8/layout/hierarchy6"/>
    <dgm:cxn modelId="{B21B9984-3201-41B0-8674-0F25BAF079AA}" type="presOf" srcId="{98358E19-FC5B-459F-80A0-A3E953136EA0}" destId="{A9BA96F6-FBBC-4044-B010-5853060ABE5C}" srcOrd="0" destOrd="0" presId="urn:microsoft.com/office/officeart/2005/8/layout/hierarchy6"/>
    <dgm:cxn modelId="{19FD3C0D-CB46-4412-91AA-4E2452D3DD25}" type="presOf" srcId="{A9B495B8-90E0-4383-B0CB-2B2C89C088F8}" destId="{279BFECA-A650-45FA-B547-68C08749EFA2}" srcOrd="0" destOrd="0" presId="urn:microsoft.com/office/officeart/2005/8/layout/hierarchy6"/>
    <dgm:cxn modelId="{B18F06D5-1D18-4343-8C09-FD8E8CB16428}" type="presOf" srcId="{3667D3C5-3A86-47C3-B58E-34864825FF0F}" destId="{DB7BF3AA-66D8-4422-B6FF-08864550B2F3}" srcOrd="0" destOrd="0" presId="urn:microsoft.com/office/officeart/2005/8/layout/hierarchy6"/>
    <dgm:cxn modelId="{5BE58199-96E6-4A3F-AE89-F667B43C6668}" srcId="{A9B495B8-90E0-4383-B0CB-2B2C89C088F8}" destId="{9E56B1C6-D53E-41E9-A782-FDA4CAE1FD53}" srcOrd="0" destOrd="0" parTransId="{3667D3C5-3A86-47C3-B58E-34864825FF0F}" sibTransId="{DAE9A194-0F5F-43C9-A134-D36A8BF3AC52}"/>
    <dgm:cxn modelId="{39B41611-2C4E-499F-9907-AEF5A584CB23}" srcId="{8DC780C0-9BE8-4104-BDAB-70262F616314}" destId="{98358E19-FC5B-459F-80A0-A3E953136EA0}" srcOrd="0" destOrd="0" parTransId="{A61F2E90-8EC6-40FC-A68A-A2AF76BCFFA9}" sibTransId="{567B3529-9122-40A0-9E90-CCF0A3E42777}"/>
    <dgm:cxn modelId="{4AACEA1D-3A95-455D-A7D2-1A00483BB59A}" type="presParOf" srcId="{E4E34E6D-C22F-49CC-90ED-DE25DE53A694}" destId="{45CD8947-FB51-4953-BFF4-4DC29BC7FC21}" srcOrd="0" destOrd="0" presId="urn:microsoft.com/office/officeart/2005/8/layout/hierarchy6"/>
    <dgm:cxn modelId="{74353AAA-5C55-45FD-94FD-E0C514BBD35E}" type="presParOf" srcId="{45CD8947-FB51-4953-BFF4-4DC29BC7FC21}" destId="{41951BBD-D053-4A12-9B93-7A8962AA1285}" srcOrd="0" destOrd="0" presId="urn:microsoft.com/office/officeart/2005/8/layout/hierarchy6"/>
    <dgm:cxn modelId="{A4BDA121-CE2A-456B-AD71-9A4D489D989D}" type="presParOf" srcId="{41951BBD-D053-4A12-9B93-7A8962AA1285}" destId="{89311403-FE5F-412D-9831-F46B162C7B6C}" srcOrd="0" destOrd="0" presId="urn:microsoft.com/office/officeart/2005/8/layout/hierarchy6"/>
    <dgm:cxn modelId="{251B1B43-632F-420B-8FB6-1A43C1AA7932}" type="presParOf" srcId="{89311403-FE5F-412D-9831-F46B162C7B6C}" destId="{A9BA96F6-FBBC-4044-B010-5853060ABE5C}" srcOrd="0" destOrd="0" presId="urn:microsoft.com/office/officeart/2005/8/layout/hierarchy6"/>
    <dgm:cxn modelId="{04663264-75EE-4412-AF46-ED37A5ECCAFA}" type="presParOf" srcId="{89311403-FE5F-412D-9831-F46B162C7B6C}" destId="{CE09F1DE-52D0-48BA-846E-9466B78762A6}" srcOrd="1" destOrd="0" presId="urn:microsoft.com/office/officeart/2005/8/layout/hierarchy6"/>
    <dgm:cxn modelId="{78A093E1-66E8-42D6-AE50-5E131A0AC217}" type="presParOf" srcId="{CE09F1DE-52D0-48BA-846E-9466B78762A6}" destId="{F91A1A40-6028-4FC2-9C79-B3C5D8E03776}" srcOrd="0" destOrd="0" presId="urn:microsoft.com/office/officeart/2005/8/layout/hierarchy6"/>
    <dgm:cxn modelId="{01AB43AE-35CA-47F7-A51A-68D77F22DA0C}" type="presParOf" srcId="{CE09F1DE-52D0-48BA-846E-9466B78762A6}" destId="{290E7AA6-D4EB-49A6-B76B-6AE7F2672CC9}" srcOrd="1" destOrd="0" presId="urn:microsoft.com/office/officeart/2005/8/layout/hierarchy6"/>
    <dgm:cxn modelId="{98CF7458-BB3F-4759-8D83-7CAA23BCF55A}" type="presParOf" srcId="{290E7AA6-D4EB-49A6-B76B-6AE7F2672CC9}" destId="{279BFECA-A650-45FA-B547-68C08749EFA2}" srcOrd="0" destOrd="0" presId="urn:microsoft.com/office/officeart/2005/8/layout/hierarchy6"/>
    <dgm:cxn modelId="{35EFCA35-DF39-4B70-9179-C79AE0450178}" type="presParOf" srcId="{290E7AA6-D4EB-49A6-B76B-6AE7F2672CC9}" destId="{8A3E0618-4F90-492A-9765-BD0DA35FD80B}" srcOrd="1" destOrd="0" presId="urn:microsoft.com/office/officeart/2005/8/layout/hierarchy6"/>
    <dgm:cxn modelId="{FC3CA6BF-EB71-4A78-A9A5-7A5E27B1E456}" type="presParOf" srcId="{8A3E0618-4F90-492A-9765-BD0DA35FD80B}" destId="{DB7BF3AA-66D8-4422-B6FF-08864550B2F3}" srcOrd="0" destOrd="0" presId="urn:microsoft.com/office/officeart/2005/8/layout/hierarchy6"/>
    <dgm:cxn modelId="{67C0F991-0799-4428-A124-177961992E16}" type="presParOf" srcId="{8A3E0618-4F90-492A-9765-BD0DA35FD80B}" destId="{C1BF929E-B58A-4F96-853E-C6191AC4C794}" srcOrd="1" destOrd="0" presId="urn:microsoft.com/office/officeart/2005/8/layout/hierarchy6"/>
    <dgm:cxn modelId="{7C0BE645-3055-4812-85D8-3CF40BCD9590}" type="presParOf" srcId="{C1BF929E-B58A-4F96-853E-C6191AC4C794}" destId="{CA1EED17-51E8-4772-B75B-E1C8BE207793}" srcOrd="0" destOrd="0" presId="urn:microsoft.com/office/officeart/2005/8/layout/hierarchy6"/>
    <dgm:cxn modelId="{2426C961-1975-4176-B8C5-74A990857665}" type="presParOf" srcId="{C1BF929E-B58A-4F96-853E-C6191AC4C794}" destId="{E4752241-7ED7-401A-BE99-3DC33C0F54A4}" srcOrd="1" destOrd="0" presId="urn:microsoft.com/office/officeart/2005/8/layout/hierarchy6"/>
    <dgm:cxn modelId="{942692B8-7EF2-4AD0-B656-6B42EE527518}" type="presParOf" srcId="{E4E34E6D-C22F-49CC-90ED-DE25DE53A694}" destId="{7E0B5CBD-406B-4FD8-AF58-0F13712CF25E}" srcOrd="1" destOrd="0" presId="urn:microsoft.com/office/officeart/2005/8/layout/hierarchy6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C780C0-9BE8-4104-BDAB-70262F61631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58E19-FC5B-459F-80A0-A3E953136EA0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3200" dirty="0" smtClean="0"/>
            <a:t>Field</a:t>
          </a:r>
          <a:r>
            <a:rPr lang="en-US" sz="2100" dirty="0" smtClean="0"/>
            <a:t> </a:t>
          </a:r>
          <a:r>
            <a:rPr lang="en-US" sz="3200" dirty="0" smtClean="0"/>
            <a:t>Trials</a:t>
          </a:r>
          <a:endParaRPr lang="en-US" sz="3200" dirty="0"/>
        </a:p>
      </dgm:t>
    </dgm:pt>
    <dgm:pt modelId="{A61F2E90-8EC6-40FC-A68A-A2AF76BCFFA9}" type="parTrans" cxnId="{39B41611-2C4E-499F-9907-AEF5A584CB23}">
      <dgm:prSet/>
      <dgm:spPr/>
      <dgm:t>
        <a:bodyPr/>
        <a:lstStyle/>
        <a:p>
          <a:endParaRPr lang="en-US"/>
        </a:p>
      </dgm:t>
    </dgm:pt>
    <dgm:pt modelId="{567B3529-9122-40A0-9E90-CCF0A3E42777}" type="sibTrans" cxnId="{39B41611-2C4E-499F-9907-AEF5A584CB23}">
      <dgm:prSet/>
      <dgm:spPr/>
      <dgm:t>
        <a:bodyPr/>
        <a:lstStyle/>
        <a:p>
          <a:endParaRPr lang="en-US"/>
        </a:p>
      </dgm:t>
    </dgm:pt>
    <dgm:pt modelId="{A9B495B8-90E0-4383-B0CB-2B2C89C088F8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Teachers Feedback</a:t>
          </a:r>
          <a:endParaRPr lang="en-US" dirty="0"/>
        </a:p>
      </dgm:t>
    </dgm:pt>
    <dgm:pt modelId="{2D29B117-DC3E-4E08-A075-014654E6010C}" type="parTrans" cxnId="{0F7555DD-4834-401D-9CFB-B13977B0A076}">
      <dgm:prSet/>
      <dgm:spPr>
        <a:ln w="57150">
          <a:tailEnd type="triangle"/>
        </a:ln>
      </dgm:spPr>
      <dgm:t>
        <a:bodyPr/>
        <a:lstStyle/>
        <a:p>
          <a:endParaRPr lang="en-US"/>
        </a:p>
      </dgm:t>
    </dgm:pt>
    <dgm:pt modelId="{8070D7E5-D846-4DFE-9AA1-F921409599AB}" type="sibTrans" cxnId="{0F7555DD-4834-401D-9CFB-B13977B0A076}">
      <dgm:prSet/>
      <dgm:spPr/>
      <dgm:t>
        <a:bodyPr/>
        <a:lstStyle/>
        <a:p>
          <a:endParaRPr lang="en-US"/>
        </a:p>
      </dgm:t>
    </dgm:pt>
    <dgm:pt modelId="{72C52D61-94E9-41F5-807F-3AE04B55C8FD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Student Feedback</a:t>
          </a:r>
          <a:endParaRPr lang="en-US" dirty="0"/>
        </a:p>
      </dgm:t>
    </dgm:pt>
    <dgm:pt modelId="{B4AEBBCF-6D57-4F5F-A615-15E67B18506F}" type="parTrans" cxnId="{171ADCA8-6383-4581-9E60-106A73189CBC}">
      <dgm:prSet/>
      <dgm:spPr>
        <a:ln w="57150">
          <a:tailEnd type="triangle"/>
        </a:ln>
      </dgm:spPr>
      <dgm:t>
        <a:bodyPr/>
        <a:lstStyle/>
        <a:p>
          <a:endParaRPr lang="en-US"/>
        </a:p>
      </dgm:t>
    </dgm:pt>
    <dgm:pt modelId="{F91D6DD2-1D0F-4A1D-B7F9-B3B72D8E60CF}" type="sibTrans" cxnId="{171ADCA8-6383-4581-9E60-106A73189CBC}">
      <dgm:prSet/>
      <dgm:spPr/>
      <dgm:t>
        <a:bodyPr/>
        <a:lstStyle/>
        <a:p>
          <a:endParaRPr lang="en-US"/>
        </a:p>
      </dgm:t>
    </dgm:pt>
    <dgm:pt modelId="{E4E34E6D-C22F-49CC-90ED-DE25DE53A694}" type="pres">
      <dgm:prSet presAssocID="{8DC780C0-9BE8-4104-BDAB-70262F6163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CD8947-FB51-4953-BFF4-4DC29BC7FC21}" type="pres">
      <dgm:prSet presAssocID="{8DC780C0-9BE8-4104-BDAB-70262F616314}" presName="hierFlow" presStyleCnt="0"/>
      <dgm:spPr/>
    </dgm:pt>
    <dgm:pt modelId="{41951BBD-D053-4A12-9B93-7A8962AA1285}" type="pres">
      <dgm:prSet presAssocID="{8DC780C0-9BE8-4104-BDAB-70262F6163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311403-FE5F-412D-9831-F46B162C7B6C}" type="pres">
      <dgm:prSet presAssocID="{98358E19-FC5B-459F-80A0-A3E953136EA0}" presName="Name14" presStyleCnt="0"/>
      <dgm:spPr/>
    </dgm:pt>
    <dgm:pt modelId="{A9BA96F6-FBBC-4044-B010-5853060ABE5C}" type="pres">
      <dgm:prSet presAssocID="{98358E19-FC5B-459F-80A0-A3E953136EA0}" presName="level1Shape" presStyleLbl="node0" presStyleIdx="0" presStyleCnt="1" custLinFactNeighborX="1261" custLinFactNeighborY="-20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09F1DE-52D0-48BA-846E-9466B78762A6}" type="pres">
      <dgm:prSet presAssocID="{98358E19-FC5B-459F-80A0-A3E953136EA0}" presName="hierChild2" presStyleCnt="0"/>
      <dgm:spPr/>
    </dgm:pt>
    <dgm:pt modelId="{F91A1A40-6028-4FC2-9C79-B3C5D8E03776}" type="pres">
      <dgm:prSet presAssocID="{2D29B117-DC3E-4E08-A075-014654E6010C}" presName="Name19" presStyleLbl="parChTrans1D2" presStyleIdx="0" presStyleCnt="2"/>
      <dgm:spPr/>
      <dgm:t>
        <a:bodyPr/>
        <a:lstStyle/>
        <a:p>
          <a:endParaRPr lang="en-IN"/>
        </a:p>
      </dgm:t>
    </dgm:pt>
    <dgm:pt modelId="{290E7AA6-D4EB-49A6-B76B-6AE7F2672CC9}" type="pres">
      <dgm:prSet presAssocID="{A9B495B8-90E0-4383-B0CB-2B2C89C088F8}" presName="Name21" presStyleCnt="0"/>
      <dgm:spPr/>
    </dgm:pt>
    <dgm:pt modelId="{279BFECA-A650-45FA-B547-68C08749EFA2}" type="pres">
      <dgm:prSet presAssocID="{A9B495B8-90E0-4383-B0CB-2B2C89C088F8}" presName="level2Shape" presStyleLbl="node2" presStyleIdx="0" presStyleCnt="2"/>
      <dgm:spPr/>
      <dgm:t>
        <a:bodyPr/>
        <a:lstStyle/>
        <a:p>
          <a:endParaRPr lang="en-US"/>
        </a:p>
      </dgm:t>
    </dgm:pt>
    <dgm:pt modelId="{8A3E0618-4F90-492A-9765-BD0DA35FD80B}" type="pres">
      <dgm:prSet presAssocID="{A9B495B8-90E0-4383-B0CB-2B2C89C088F8}" presName="hierChild3" presStyleCnt="0"/>
      <dgm:spPr/>
    </dgm:pt>
    <dgm:pt modelId="{5DA6CD88-9116-4607-B9C9-010006AF801C}" type="pres">
      <dgm:prSet presAssocID="{B4AEBBCF-6D57-4F5F-A615-15E67B18506F}" presName="Name19" presStyleLbl="parChTrans1D2" presStyleIdx="1" presStyleCnt="2"/>
      <dgm:spPr/>
      <dgm:t>
        <a:bodyPr/>
        <a:lstStyle/>
        <a:p>
          <a:endParaRPr lang="en-IN"/>
        </a:p>
      </dgm:t>
    </dgm:pt>
    <dgm:pt modelId="{0A897427-759F-4A1E-A9AA-F79DB15E3E7F}" type="pres">
      <dgm:prSet presAssocID="{72C52D61-94E9-41F5-807F-3AE04B55C8FD}" presName="Name21" presStyleCnt="0"/>
      <dgm:spPr/>
    </dgm:pt>
    <dgm:pt modelId="{460C0A93-84AE-4FB9-B22C-E55FECB5F3A3}" type="pres">
      <dgm:prSet presAssocID="{72C52D61-94E9-41F5-807F-3AE04B55C8FD}" presName="level2Shape" presStyleLbl="node2" presStyleIdx="1" presStyleCnt="2" custScaleX="94536" custScaleY="98280"/>
      <dgm:spPr/>
      <dgm:t>
        <a:bodyPr/>
        <a:lstStyle/>
        <a:p>
          <a:endParaRPr lang="en-US"/>
        </a:p>
      </dgm:t>
    </dgm:pt>
    <dgm:pt modelId="{C84F1D7A-E885-4E41-B7D3-F3DE7018BCAF}" type="pres">
      <dgm:prSet presAssocID="{72C52D61-94E9-41F5-807F-3AE04B55C8FD}" presName="hierChild3" presStyleCnt="0"/>
      <dgm:spPr/>
    </dgm:pt>
    <dgm:pt modelId="{7E0B5CBD-406B-4FD8-AF58-0F13712CF25E}" type="pres">
      <dgm:prSet presAssocID="{8DC780C0-9BE8-4104-BDAB-70262F616314}" presName="bgShapesFlow" presStyleCnt="0"/>
      <dgm:spPr/>
    </dgm:pt>
  </dgm:ptLst>
  <dgm:cxnLst>
    <dgm:cxn modelId="{0F7555DD-4834-401D-9CFB-B13977B0A076}" srcId="{98358E19-FC5B-459F-80A0-A3E953136EA0}" destId="{A9B495B8-90E0-4383-B0CB-2B2C89C088F8}" srcOrd="0" destOrd="0" parTransId="{2D29B117-DC3E-4E08-A075-014654E6010C}" sibTransId="{8070D7E5-D846-4DFE-9AA1-F921409599AB}"/>
    <dgm:cxn modelId="{171ADCA8-6383-4581-9E60-106A73189CBC}" srcId="{98358E19-FC5B-459F-80A0-A3E953136EA0}" destId="{72C52D61-94E9-41F5-807F-3AE04B55C8FD}" srcOrd="1" destOrd="0" parTransId="{B4AEBBCF-6D57-4F5F-A615-15E67B18506F}" sibTransId="{F91D6DD2-1D0F-4A1D-B7F9-B3B72D8E60CF}"/>
    <dgm:cxn modelId="{74A378B2-2882-455F-A4E0-A426D90130C7}" type="presOf" srcId="{72C52D61-94E9-41F5-807F-3AE04B55C8FD}" destId="{460C0A93-84AE-4FB9-B22C-E55FECB5F3A3}" srcOrd="0" destOrd="0" presId="urn:microsoft.com/office/officeart/2005/8/layout/hierarchy6"/>
    <dgm:cxn modelId="{3D2BBFA6-BDF7-4AB9-88D3-DAE0CD8A7319}" type="presOf" srcId="{A9B495B8-90E0-4383-B0CB-2B2C89C088F8}" destId="{279BFECA-A650-45FA-B547-68C08749EFA2}" srcOrd="0" destOrd="0" presId="urn:microsoft.com/office/officeart/2005/8/layout/hierarchy6"/>
    <dgm:cxn modelId="{69CD6430-75BD-407C-99E9-E19F09C5A398}" type="presOf" srcId="{8DC780C0-9BE8-4104-BDAB-70262F616314}" destId="{E4E34E6D-C22F-49CC-90ED-DE25DE53A694}" srcOrd="0" destOrd="0" presId="urn:microsoft.com/office/officeart/2005/8/layout/hierarchy6"/>
    <dgm:cxn modelId="{89E81B24-0935-4A45-8A2B-7848FD1982D7}" type="presOf" srcId="{98358E19-FC5B-459F-80A0-A3E953136EA0}" destId="{A9BA96F6-FBBC-4044-B010-5853060ABE5C}" srcOrd="0" destOrd="0" presId="urn:microsoft.com/office/officeart/2005/8/layout/hierarchy6"/>
    <dgm:cxn modelId="{B9A62A78-814A-43E0-8764-A09E6C7972B7}" type="presOf" srcId="{2D29B117-DC3E-4E08-A075-014654E6010C}" destId="{F91A1A40-6028-4FC2-9C79-B3C5D8E03776}" srcOrd="0" destOrd="0" presId="urn:microsoft.com/office/officeart/2005/8/layout/hierarchy6"/>
    <dgm:cxn modelId="{4C9DA556-3535-45D3-AC92-B6F855140ED7}" type="presOf" srcId="{B4AEBBCF-6D57-4F5F-A615-15E67B18506F}" destId="{5DA6CD88-9116-4607-B9C9-010006AF801C}" srcOrd="0" destOrd="0" presId="urn:microsoft.com/office/officeart/2005/8/layout/hierarchy6"/>
    <dgm:cxn modelId="{39B41611-2C4E-499F-9907-AEF5A584CB23}" srcId="{8DC780C0-9BE8-4104-BDAB-70262F616314}" destId="{98358E19-FC5B-459F-80A0-A3E953136EA0}" srcOrd="0" destOrd="0" parTransId="{A61F2E90-8EC6-40FC-A68A-A2AF76BCFFA9}" sibTransId="{567B3529-9122-40A0-9E90-CCF0A3E42777}"/>
    <dgm:cxn modelId="{85FA5D0A-9A94-4D4D-8E56-775FE559F386}" type="presParOf" srcId="{E4E34E6D-C22F-49CC-90ED-DE25DE53A694}" destId="{45CD8947-FB51-4953-BFF4-4DC29BC7FC21}" srcOrd="0" destOrd="0" presId="urn:microsoft.com/office/officeart/2005/8/layout/hierarchy6"/>
    <dgm:cxn modelId="{7554F856-A208-4505-A2BF-CBE76CFBCC4B}" type="presParOf" srcId="{45CD8947-FB51-4953-BFF4-4DC29BC7FC21}" destId="{41951BBD-D053-4A12-9B93-7A8962AA1285}" srcOrd="0" destOrd="0" presId="urn:microsoft.com/office/officeart/2005/8/layout/hierarchy6"/>
    <dgm:cxn modelId="{828BBA48-904A-435B-979C-C9BF954F9981}" type="presParOf" srcId="{41951BBD-D053-4A12-9B93-7A8962AA1285}" destId="{89311403-FE5F-412D-9831-F46B162C7B6C}" srcOrd="0" destOrd="0" presId="urn:microsoft.com/office/officeart/2005/8/layout/hierarchy6"/>
    <dgm:cxn modelId="{74D38D92-30E0-4115-B38C-CB410189666C}" type="presParOf" srcId="{89311403-FE5F-412D-9831-F46B162C7B6C}" destId="{A9BA96F6-FBBC-4044-B010-5853060ABE5C}" srcOrd="0" destOrd="0" presId="urn:microsoft.com/office/officeart/2005/8/layout/hierarchy6"/>
    <dgm:cxn modelId="{8D7BF754-16E4-4C1A-855F-3853A243C570}" type="presParOf" srcId="{89311403-FE5F-412D-9831-F46B162C7B6C}" destId="{CE09F1DE-52D0-48BA-846E-9466B78762A6}" srcOrd="1" destOrd="0" presId="urn:microsoft.com/office/officeart/2005/8/layout/hierarchy6"/>
    <dgm:cxn modelId="{0175A369-6F2B-49B5-9074-ACEDDF5568C4}" type="presParOf" srcId="{CE09F1DE-52D0-48BA-846E-9466B78762A6}" destId="{F91A1A40-6028-4FC2-9C79-B3C5D8E03776}" srcOrd="0" destOrd="0" presId="urn:microsoft.com/office/officeart/2005/8/layout/hierarchy6"/>
    <dgm:cxn modelId="{D1765387-D4AC-466B-ACC3-18900167AEA4}" type="presParOf" srcId="{CE09F1DE-52D0-48BA-846E-9466B78762A6}" destId="{290E7AA6-D4EB-49A6-B76B-6AE7F2672CC9}" srcOrd="1" destOrd="0" presId="urn:microsoft.com/office/officeart/2005/8/layout/hierarchy6"/>
    <dgm:cxn modelId="{AA97C80A-D269-4B6B-80DB-90EBA9846407}" type="presParOf" srcId="{290E7AA6-D4EB-49A6-B76B-6AE7F2672CC9}" destId="{279BFECA-A650-45FA-B547-68C08749EFA2}" srcOrd="0" destOrd="0" presId="urn:microsoft.com/office/officeart/2005/8/layout/hierarchy6"/>
    <dgm:cxn modelId="{2C7023A9-D9B3-4179-AA1D-1DDD1BD5104A}" type="presParOf" srcId="{290E7AA6-D4EB-49A6-B76B-6AE7F2672CC9}" destId="{8A3E0618-4F90-492A-9765-BD0DA35FD80B}" srcOrd="1" destOrd="0" presId="urn:microsoft.com/office/officeart/2005/8/layout/hierarchy6"/>
    <dgm:cxn modelId="{FB1B3158-62E1-4454-A70A-CFC285F8A2B9}" type="presParOf" srcId="{CE09F1DE-52D0-48BA-846E-9466B78762A6}" destId="{5DA6CD88-9116-4607-B9C9-010006AF801C}" srcOrd="2" destOrd="0" presId="urn:microsoft.com/office/officeart/2005/8/layout/hierarchy6"/>
    <dgm:cxn modelId="{ED902696-6C5F-4C35-89A8-FF51FD6A3AE1}" type="presParOf" srcId="{CE09F1DE-52D0-48BA-846E-9466B78762A6}" destId="{0A897427-759F-4A1E-A9AA-F79DB15E3E7F}" srcOrd="3" destOrd="0" presId="urn:microsoft.com/office/officeart/2005/8/layout/hierarchy6"/>
    <dgm:cxn modelId="{C6B9DCB3-E43B-4E61-A2E9-CE02B1A2EEEC}" type="presParOf" srcId="{0A897427-759F-4A1E-A9AA-F79DB15E3E7F}" destId="{460C0A93-84AE-4FB9-B22C-E55FECB5F3A3}" srcOrd="0" destOrd="0" presId="urn:microsoft.com/office/officeart/2005/8/layout/hierarchy6"/>
    <dgm:cxn modelId="{FCC466BB-EB00-4558-8174-7836CDCFF2CA}" type="presParOf" srcId="{0A897427-759F-4A1E-A9AA-F79DB15E3E7F}" destId="{C84F1D7A-E885-4E41-B7D3-F3DE7018BCAF}" srcOrd="1" destOrd="0" presId="urn:microsoft.com/office/officeart/2005/8/layout/hierarchy6"/>
    <dgm:cxn modelId="{3ACD3D31-9F28-40B3-AADD-B36102727C59}" type="presParOf" srcId="{E4E34E6D-C22F-49CC-90ED-DE25DE53A694}" destId="{7E0B5CBD-406B-4FD8-AF58-0F13712CF25E}" srcOrd="1" destOrd="0" presId="urn:microsoft.com/office/officeart/2005/8/layout/hierarchy6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C780C0-9BE8-4104-BDAB-70262F61631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8358E19-FC5B-459F-80A0-A3E953136EA0}">
      <dgm:prSet phldrT="[Text]" custT="1"/>
      <dgm:spPr>
        <a:solidFill>
          <a:schemeClr val="tx2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Transparency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1F2E90-8EC6-40FC-A68A-A2AF76BCFFA9}" type="parTrans" cxnId="{39B41611-2C4E-499F-9907-AEF5A584CB23}">
      <dgm:prSet/>
      <dgm:spPr/>
      <dgm:t>
        <a:bodyPr/>
        <a:lstStyle/>
        <a:p>
          <a:endParaRPr lang="en-US"/>
        </a:p>
      </dgm:t>
    </dgm:pt>
    <dgm:pt modelId="{567B3529-9122-40A0-9E90-CCF0A3E42777}" type="sibTrans" cxnId="{39B41611-2C4E-499F-9907-AEF5A584CB23}">
      <dgm:prSet/>
      <dgm:spPr/>
      <dgm:t>
        <a:bodyPr/>
        <a:lstStyle/>
        <a:p>
          <a:endParaRPr lang="en-US"/>
        </a:p>
      </dgm:t>
    </dgm:pt>
    <dgm:pt modelId="{A9B495B8-90E0-4383-B0CB-2B2C89C088F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b="1" dirty="0" smtClean="0"/>
            <a:t>Admin Website for all Labs</a:t>
          </a:r>
          <a:endParaRPr lang="en-US" sz="1600" b="1" dirty="0"/>
        </a:p>
      </dgm:t>
    </dgm:pt>
    <dgm:pt modelId="{2D29B117-DC3E-4E08-A075-014654E6010C}" type="parTrans" cxnId="{0F7555DD-4834-401D-9CFB-B13977B0A076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8070D7E5-D846-4DFE-9AA1-F921409599AB}" type="sibTrans" cxnId="{0F7555DD-4834-401D-9CFB-B13977B0A076}">
      <dgm:prSet/>
      <dgm:spPr/>
      <dgm:t>
        <a:bodyPr/>
        <a:lstStyle/>
        <a:p>
          <a:endParaRPr lang="en-US"/>
        </a:p>
      </dgm:t>
    </dgm:pt>
    <dgm:pt modelId="{72C52D61-94E9-41F5-807F-3AE04B55C8F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b="1" dirty="0" smtClean="0"/>
            <a:t>Vlab website</a:t>
          </a:r>
          <a:endParaRPr lang="en-US" sz="1600" b="1" dirty="0"/>
        </a:p>
      </dgm:t>
    </dgm:pt>
    <dgm:pt modelId="{B4AEBBCF-6D57-4F5F-A615-15E67B18506F}" type="parTrans" cxnId="{171ADCA8-6383-4581-9E60-106A73189CBC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F91D6DD2-1D0F-4A1D-B7F9-B3B72D8E60CF}" type="sibTrans" cxnId="{171ADCA8-6383-4581-9E60-106A73189CBC}">
      <dgm:prSet/>
      <dgm:spPr/>
      <dgm:t>
        <a:bodyPr/>
        <a:lstStyle/>
        <a:p>
          <a:endParaRPr lang="en-US"/>
        </a:p>
      </dgm:t>
    </dgm:pt>
    <dgm:pt modelId="{AA145B69-18F0-4232-BC8F-80314D670A0F}">
      <dgm:prSet custT="1"/>
      <dgm:spPr>
        <a:solidFill>
          <a:schemeClr val="tx2"/>
        </a:solidFill>
      </dgm:spPr>
      <dgm:t>
        <a:bodyPr/>
        <a:lstStyle/>
        <a:p>
          <a:r>
            <a:rPr lang="en-US" sz="1600" b="1" dirty="0" smtClean="0"/>
            <a:t>Repository (Limited Access)</a:t>
          </a:r>
          <a:endParaRPr lang="en-US" sz="1600" b="1" dirty="0"/>
        </a:p>
      </dgm:t>
    </dgm:pt>
    <dgm:pt modelId="{CF648A13-F4FA-4802-BEAF-0C8ECEBBCBF1}" type="parTrans" cxnId="{2FEDF817-892E-4EE8-BF2E-15DC94257075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190AD704-33D4-4255-BD56-ED59BE61E524}" type="sibTrans" cxnId="{2FEDF817-892E-4EE8-BF2E-15DC94257075}">
      <dgm:prSet/>
      <dgm:spPr/>
      <dgm:t>
        <a:bodyPr/>
        <a:lstStyle/>
        <a:p>
          <a:endParaRPr lang="en-US"/>
        </a:p>
      </dgm:t>
    </dgm:pt>
    <dgm:pt modelId="{C8BE6D96-D143-45CA-B513-011AEAFB8FFA}">
      <dgm:prSet custT="1"/>
      <dgm:spPr>
        <a:solidFill>
          <a:schemeClr val="tx2"/>
        </a:solidFill>
      </dgm:spPr>
      <dgm:t>
        <a:bodyPr/>
        <a:lstStyle/>
        <a:p>
          <a:r>
            <a:rPr lang="en-US" sz="1600" b="1" dirty="0" smtClean="0"/>
            <a:t>Wiki                       (in process)</a:t>
          </a:r>
          <a:endParaRPr lang="en-US" sz="1600" b="1" dirty="0"/>
        </a:p>
      </dgm:t>
    </dgm:pt>
    <dgm:pt modelId="{C27430FF-EBDC-46D1-9EA9-24A19F794F40}" type="parTrans" cxnId="{780D1DB6-2CBB-4EA9-ABE4-81F8D023DD08}">
      <dgm:prSet/>
      <dgm:spPr/>
      <dgm:t>
        <a:bodyPr/>
        <a:lstStyle/>
        <a:p>
          <a:endParaRPr lang="en-US"/>
        </a:p>
      </dgm:t>
    </dgm:pt>
    <dgm:pt modelId="{4F381929-2F2F-43D8-97C0-01AC72E636CE}" type="sibTrans" cxnId="{780D1DB6-2CBB-4EA9-ABE4-81F8D023DD08}">
      <dgm:prSet/>
      <dgm:spPr/>
      <dgm:t>
        <a:bodyPr/>
        <a:lstStyle/>
        <a:p>
          <a:endParaRPr lang="en-US"/>
        </a:p>
      </dgm:t>
    </dgm:pt>
    <dgm:pt modelId="{4EDE1E11-037C-4956-80CF-6DB57EC69CF5}">
      <dgm:prSet custT="1"/>
      <dgm:spPr>
        <a:solidFill>
          <a:schemeClr val="tx2"/>
        </a:solidFill>
      </dgm:spPr>
      <dgm:t>
        <a:bodyPr/>
        <a:lstStyle/>
        <a:p>
          <a:r>
            <a:rPr lang="en-US" sz="1600" b="1" dirty="0" smtClean="0"/>
            <a:t>Developer Forum</a:t>
          </a:r>
          <a:endParaRPr lang="en-US" sz="1600" b="1" dirty="0"/>
        </a:p>
      </dgm:t>
    </dgm:pt>
    <dgm:pt modelId="{8E0D4097-1121-4693-BE61-BD13CC9DC1DA}" type="parTrans" cxnId="{E0FD4DB8-58F6-449C-8D7D-8C98BE50E2B0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30CC8253-44D4-4D89-8D88-5FEBC5A865C4}" type="sibTrans" cxnId="{E0FD4DB8-58F6-449C-8D7D-8C98BE50E2B0}">
      <dgm:prSet/>
      <dgm:spPr/>
      <dgm:t>
        <a:bodyPr/>
        <a:lstStyle/>
        <a:p>
          <a:endParaRPr lang="en-US"/>
        </a:p>
      </dgm:t>
    </dgm:pt>
    <dgm:pt modelId="{DFC3E0B6-4A40-4734-BA58-06DB23E06E93}">
      <dgm:prSet custT="1"/>
      <dgm:spPr>
        <a:solidFill>
          <a:schemeClr val="accent5"/>
        </a:solidFill>
        <a:ln w="38100">
          <a:solidFill>
            <a:srgbClr val="FF0000"/>
          </a:solidFill>
        </a:ln>
      </dgm:spPr>
      <dgm:t>
        <a:bodyPr/>
        <a:lstStyle/>
        <a:p>
          <a:pPr algn="l"/>
          <a:r>
            <a:rPr lang="en-US" sz="1400" dirty="0" smtClean="0">
              <a:solidFill>
                <a:schemeClr val="bg2"/>
              </a:solidFill>
            </a:rPr>
            <a:t>All Vlabs being Developed</a:t>
          </a:r>
          <a:endParaRPr lang="en-US" sz="1400" dirty="0">
            <a:solidFill>
              <a:schemeClr val="bg2"/>
            </a:solidFill>
          </a:endParaRPr>
        </a:p>
      </dgm:t>
    </dgm:pt>
    <dgm:pt modelId="{70AA0F7F-9A85-4590-89A6-70E143EB6F7C}" type="parTrans" cxnId="{F4A9DBFF-9404-4555-B7C2-70A83D509ED0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7F7B69F-52B4-4BDB-AEC2-211F73CF2B35}" type="sibTrans" cxnId="{F4A9DBFF-9404-4555-B7C2-70A83D509ED0}">
      <dgm:prSet/>
      <dgm:spPr/>
      <dgm:t>
        <a:bodyPr/>
        <a:lstStyle/>
        <a:p>
          <a:endParaRPr lang="en-US"/>
        </a:p>
      </dgm:t>
    </dgm:pt>
    <dgm:pt modelId="{EA93FD44-9E91-4B69-810E-C322AA142F27}">
      <dgm:prSet custT="1"/>
      <dgm:spPr>
        <a:solidFill>
          <a:schemeClr val="accent5"/>
        </a:solidFill>
        <a:ln w="38100">
          <a:solidFill>
            <a:srgbClr val="FF0000"/>
          </a:solidFill>
        </a:ln>
      </dgm:spPr>
      <dgm:t>
        <a:bodyPr/>
        <a:lstStyle/>
        <a:p>
          <a:pPr algn="l"/>
          <a:r>
            <a:rPr lang="en-US" sz="1400" dirty="0" smtClean="0">
              <a:solidFill>
                <a:schemeClr val="bg2"/>
              </a:solidFill>
            </a:rPr>
            <a:t>1. All Presentations</a:t>
          </a:r>
        </a:p>
        <a:p>
          <a:pPr algn="l"/>
          <a:r>
            <a:rPr lang="en-US" sz="1400" dirty="0" smtClean="0">
              <a:solidFill>
                <a:schemeClr val="bg2"/>
              </a:solidFill>
            </a:rPr>
            <a:t>2.DNC Reports</a:t>
          </a:r>
        </a:p>
        <a:p>
          <a:pPr algn="l"/>
          <a:r>
            <a:rPr lang="en-US" sz="1400" dirty="0" smtClean="0">
              <a:solidFill>
                <a:schemeClr val="bg2"/>
              </a:solidFill>
            </a:rPr>
            <a:t>3. All Mid Term Evaluation Forms</a:t>
          </a:r>
        </a:p>
        <a:p>
          <a:pPr algn="l"/>
          <a:r>
            <a:rPr lang="en-US" sz="1400" dirty="0" smtClean="0">
              <a:solidFill>
                <a:schemeClr val="bg2"/>
              </a:solidFill>
            </a:rPr>
            <a:t>4. All Feedback Forms</a:t>
          </a:r>
        </a:p>
        <a:p>
          <a:pPr algn="l"/>
          <a:r>
            <a:rPr lang="en-US" sz="1400" dirty="0" smtClean="0">
              <a:solidFill>
                <a:schemeClr val="bg2"/>
              </a:solidFill>
            </a:rPr>
            <a:t>5. Field Trial Data</a:t>
          </a:r>
        </a:p>
        <a:p>
          <a:pPr algn="l"/>
          <a:endParaRPr lang="en-US" sz="1400" dirty="0" smtClean="0">
            <a:solidFill>
              <a:schemeClr val="bg2"/>
            </a:solidFill>
          </a:endParaRPr>
        </a:p>
        <a:p>
          <a:pPr algn="l"/>
          <a:r>
            <a:rPr lang="en-US" sz="1400" dirty="0" smtClean="0">
              <a:solidFill>
                <a:schemeClr val="bg2"/>
              </a:solidFill>
            </a:rPr>
            <a:t>Web Link : </a:t>
          </a:r>
          <a:r>
            <a:rPr lang="en-US" sz="1400" b="1" i="0" dirty="0" smtClean="0">
              <a:solidFill>
                <a:schemeClr val="bg2"/>
              </a:solidFill>
            </a:rPr>
            <a:t>http://118.102.191.42:8080/nuxeo</a:t>
          </a:r>
          <a:endParaRPr lang="en-US" sz="1400" dirty="0" smtClean="0">
            <a:solidFill>
              <a:schemeClr val="bg2"/>
            </a:solidFill>
          </a:endParaRPr>
        </a:p>
        <a:p>
          <a:pPr algn="ctr"/>
          <a:endParaRPr lang="en-US" sz="1400" dirty="0">
            <a:solidFill>
              <a:schemeClr val="bg2"/>
            </a:solidFill>
          </a:endParaRPr>
        </a:p>
      </dgm:t>
    </dgm:pt>
    <dgm:pt modelId="{DEEEBB6F-2408-46DA-94BD-3CF6DF4D4278}" type="parTrans" cxnId="{BF40063E-DD22-4C32-9B8C-AE5120A1DAFD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492EB1B-EC58-488A-BE32-1D3AA91B8E30}" type="sibTrans" cxnId="{BF40063E-DD22-4C32-9B8C-AE5120A1DAFD}">
      <dgm:prSet/>
      <dgm:spPr/>
      <dgm:t>
        <a:bodyPr/>
        <a:lstStyle/>
        <a:p>
          <a:endParaRPr lang="en-US"/>
        </a:p>
      </dgm:t>
    </dgm:pt>
    <dgm:pt modelId="{47B170C1-186A-44A9-9782-487ED2BCBF6F}">
      <dgm:prSet custT="1"/>
      <dgm:spPr>
        <a:solidFill>
          <a:schemeClr val="accent5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Web Link : </a:t>
          </a:r>
          <a:r>
            <a:rPr lang="en-US" sz="1400" b="0" i="0" dirty="0" smtClean="0">
              <a:solidFill>
                <a:schemeClr val="bg2"/>
              </a:solidFill>
            </a:rPr>
            <a:t>http://</a:t>
          </a:r>
          <a:r>
            <a:rPr lang="en-US" sz="1400" b="0" dirty="0" smtClean="0">
              <a:solidFill>
                <a:schemeClr val="bg2"/>
              </a:solidFill>
            </a:rPr>
            <a:t>devel.virtual-labs.ac.in/wikii</a:t>
          </a:r>
        </a:p>
      </dgm:t>
    </dgm:pt>
    <dgm:pt modelId="{E4E0D25A-950D-495F-9B75-BB24A6E0CCD7}" type="parTrans" cxnId="{D0BDFA5F-E312-48F7-872A-05ACBADE2CE9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C675D18-BFBB-46BB-B9A3-E5AD36646D2E}" type="sibTrans" cxnId="{D0BDFA5F-E312-48F7-872A-05ACBADE2CE9}">
      <dgm:prSet/>
      <dgm:spPr/>
      <dgm:t>
        <a:bodyPr/>
        <a:lstStyle/>
        <a:p>
          <a:endParaRPr lang="en-US"/>
        </a:p>
      </dgm:t>
    </dgm:pt>
    <dgm:pt modelId="{214929A5-050F-4516-BA8E-E0A542A4FC4D}">
      <dgm:prSet custT="1"/>
      <dgm:spPr>
        <a:solidFill>
          <a:schemeClr val="accent5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Web Link :</a:t>
          </a:r>
        </a:p>
        <a:p>
          <a:r>
            <a:rPr lang="en-US" sz="1400" dirty="0" smtClean="0">
              <a:solidFill>
                <a:schemeClr val="bg2"/>
              </a:solidFill>
            </a:rPr>
            <a:t>http://vlab.co.in/forum/index.php</a:t>
          </a:r>
          <a:endParaRPr lang="en-US" sz="1400" dirty="0">
            <a:solidFill>
              <a:schemeClr val="bg2"/>
            </a:solidFill>
          </a:endParaRPr>
        </a:p>
      </dgm:t>
    </dgm:pt>
    <dgm:pt modelId="{626ABEB0-534C-407E-AF1D-0380224C8EB2}" type="parTrans" cxnId="{02C1DDDD-BE64-43B7-B952-926553445D61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2C4A4DA-D58F-4B7F-AE9C-5E870C10A0F5}" type="sibTrans" cxnId="{02C1DDDD-BE64-43B7-B952-926553445D61}">
      <dgm:prSet/>
      <dgm:spPr/>
      <dgm:t>
        <a:bodyPr/>
        <a:lstStyle/>
        <a:p>
          <a:endParaRPr lang="en-US"/>
        </a:p>
      </dgm:t>
    </dgm:pt>
    <dgm:pt modelId="{AAC91C1E-7EB1-4B01-90EA-2E985BA8696E}">
      <dgm:prSet custT="1"/>
      <dgm:spPr>
        <a:solidFill>
          <a:schemeClr val="accent5"/>
        </a:solidFill>
        <a:ln w="38100">
          <a:solidFill>
            <a:srgbClr val="FF0000"/>
          </a:solidFill>
        </a:ln>
      </dgm:spPr>
      <dgm:t>
        <a:bodyPr/>
        <a:lstStyle/>
        <a:p>
          <a:pPr algn="l"/>
          <a:r>
            <a:rPr lang="en-US" sz="1600" dirty="0" smtClean="0">
              <a:solidFill>
                <a:schemeClr val="bg2"/>
              </a:solidFill>
            </a:rPr>
            <a:t>1. Finances above </a:t>
          </a:r>
          <a:r>
            <a:rPr lang="en-US" sz="1600" b="1" dirty="0" smtClean="0">
              <a:solidFill>
                <a:schemeClr val="bg2"/>
              </a:solidFill>
            </a:rPr>
            <a:t>One</a:t>
          </a:r>
          <a:r>
            <a:rPr lang="en-US" sz="1600" dirty="0" smtClean="0">
              <a:solidFill>
                <a:schemeClr val="bg2"/>
              </a:solidFill>
            </a:rPr>
            <a:t> </a:t>
          </a:r>
          <a:r>
            <a:rPr lang="en-US" sz="1600" dirty="0" err="1" smtClean="0">
              <a:solidFill>
                <a:schemeClr val="bg2"/>
              </a:solidFill>
            </a:rPr>
            <a:t>Lakh</a:t>
          </a:r>
          <a:endParaRPr lang="en-US" sz="1600" dirty="0" smtClean="0">
            <a:solidFill>
              <a:schemeClr val="bg2"/>
            </a:solidFill>
          </a:endParaRPr>
        </a:p>
        <a:p>
          <a:pPr algn="l"/>
          <a:r>
            <a:rPr lang="en-US" sz="1600" dirty="0" smtClean="0">
              <a:solidFill>
                <a:schemeClr val="bg2"/>
              </a:solidFill>
            </a:rPr>
            <a:t>2.Equipment List</a:t>
          </a:r>
          <a:endParaRPr lang="en-US" sz="1600" dirty="0">
            <a:solidFill>
              <a:schemeClr val="bg2"/>
            </a:solidFill>
          </a:endParaRPr>
        </a:p>
      </dgm:t>
    </dgm:pt>
    <dgm:pt modelId="{A1BD2E14-27D4-4035-B85C-CE977318A415}" type="parTrans" cxnId="{F7E9B48D-3898-4A65-9382-CF75A79D1062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02FB0ED-6F85-413E-9761-536E37FB5681}" type="sibTrans" cxnId="{F7E9B48D-3898-4A65-9382-CF75A79D1062}">
      <dgm:prSet/>
      <dgm:spPr/>
      <dgm:t>
        <a:bodyPr/>
        <a:lstStyle/>
        <a:p>
          <a:endParaRPr lang="en-US"/>
        </a:p>
      </dgm:t>
    </dgm:pt>
    <dgm:pt modelId="{E4E34E6D-C22F-49CC-90ED-DE25DE53A694}" type="pres">
      <dgm:prSet presAssocID="{8DC780C0-9BE8-4104-BDAB-70262F6163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CD8947-FB51-4953-BFF4-4DC29BC7FC21}" type="pres">
      <dgm:prSet presAssocID="{8DC780C0-9BE8-4104-BDAB-70262F616314}" presName="hierFlow" presStyleCnt="0"/>
      <dgm:spPr/>
    </dgm:pt>
    <dgm:pt modelId="{41951BBD-D053-4A12-9B93-7A8962AA1285}" type="pres">
      <dgm:prSet presAssocID="{8DC780C0-9BE8-4104-BDAB-70262F6163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311403-FE5F-412D-9831-F46B162C7B6C}" type="pres">
      <dgm:prSet presAssocID="{98358E19-FC5B-459F-80A0-A3E953136EA0}" presName="Name14" presStyleCnt="0"/>
      <dgm:spPr/>
    </dgm:pt>
    <dgm:pt modelId="{A9BA96F6-FBBC-4044-B010-5853060ABE5C}" type="pres">
      <dgm:prSet presAssocID="{98358E19-FC5B-459F-80A0-A3E953136EA0}" presName="level1Shape" presStyleLbl="node0" presStyleIdx="0" presStyleCnt="1" custScaleX="702529" custScaleY="234973" custLinFactY="-100000" custLinFactNeighborX="10719" custLinFactNeighborY="-16359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E09F1DE-52D0-48BA-846E-9466B78762A6}" type="pres">
      <dgm:prSet presAssocID="{98358E19-FC5B-459F-80A0-A3E953136EA0}" presName="hierChild2" presStyleCnt="0"/>
      <dgm:spPr/>
    </dgm:pt>
    <dgm:pt modelId="{F91A1A40-6028-4FC2-9C79-B3C5D8E03776}" type="pres">
      <dgm:prSet presAssocID="{2D29B117-DC3E-4E08-A075-014654E6010C}" presName="Name19" presStyleLbl="parChTrans1D2" presStyleIdx="0" presStyleCnt="5"/>
      <dgm:spPr/>
      <dgm:t>
        <a:bodyPr/>
        <a:lstStyle/>
        <a:p>
          <a:endParaRPr lang="en-IN"/>
        </a:p>
      </dgm:t>
    </dgm:pt>
    <dgm:pt modelId="{290E7AA6-D4EB-49A6-B76B-6AE7F2672CC9}" type="pres">
      <dgm:prSet presAssocID="{A9B495B8-90E0-4383-B0CB-2B2C89C088F8}" presName="Name21" presStyleCnt="0"/>
      <dgm:spPr/>
    </dgm:pt>
    <dgm:pt modelId="{279BFECA-A650-45FA-B547-68C08749EFA2}" type="pres">
      <dgm:prSet presAssocID="{A9B495B8-90E0-4383-B0CB-2B2C89C088F8}" presName="level2Shape" presStyleLbl="node2" presStyleIdx="0" presStyleCnt="5" custScaleX="245992" custScaleY="211807"/>
      <dgm:spPr/>
      <dgm:t>
        <a:bodyPr/>
        <a:lstStyle/>
        <a:p>
          <a:endParaRPr lang="en-IN"/>
        </a:p>
      </dgm:t>
    </dgm:pt>
    <dgm:pt modelId="{8A3E0618-4F90-492A-9765-BD0DA35FD80B}" type="pres">
      <dgm:prSet presAssocID="{A9B495B8-90E0-4383-B0CB-2B2C89C088F8}" presName="hierChild3" presStyleCnt="0"/>
      <dgm:spPr/>
    </dgm:pt>
    <dgm:pt modelId="{63ED2BA1-676A-4372-92CC-3C1C17BCE392}" type="pres">
      <dgm:prSet presAssocID="{A1BD2E14-27D4-4035-B85C-CE977318A415}" presName="Name19" presStyleLbl="parChTrans1D3" presStyleIdx="0" presStyleCnt="5"/>
      <dgm:spPr/>
      <dgm:t>
        <a:bodyPr/>
        <a:lstStyle/>
        <a:p>
          <a:endParaRPr lang="en-IN"/>
        </a:p>
      </dgm:t>
    </dgm:pt>
    <dgm:pt modelId="{EA35598C-937D-4352-A966-2F90331710A3}" type="pres">
      <dgm:prSet presAssocID="{AAC91C1E-7EB1-4B01-90EA-2E985BA8696E}" presName="Name21" presStyleCnt="0"/>
      <dgm:spPr/>
    </dgm:pt>
    <dgm:pt modelId="{618DFBA2-B5FF-45A8-AD97-8E19996931CA}" type="pres">
      <dgm:prSet presAssocID="{AAC91C1E-7EB1-4B01-90EA-2E985BA8696E}" presName="level2Shape" presStyleLbl="node3" presStyleIdx="0" presStyleCnt="5" custScaleX="264246" custScaleY="479139" custLinFactNeighborX="-5552" custLinFactNeighborY="34747"/>
      <dgm:spPr/>
      <dgm:t>
        <a:bodyPr/>
        <a:lstStyle/>
        <a:p>
          <a:endParaRPr lang="en-US"/>
        </a:p>
      </dgm:t>
    </dgm:pt>
    <dgm:pt modelId="{78DA95E4-A329-4B22-8C18-6A3017E538B4}" type="pres">
      <dgm:prSet presAssocID="{AAC91C1E-7EB1-4B01-90EA-2E985BA8696E}" presName="hierChild3" presStyleCnt="0"/>
      <dgm:spPr/>
    </dgm:pt>
    <dgm:pt modelId="{5DA6CD88-9116-4607-B9C9-010006AF801C}" type="pres">
      <dgm:prSet presAssocID="{B4AEBBCF-6D57-4F5F-A615-15E67B18506F}" presName="Name19" presStyleLbl="parChTrans1D2" presStyleIdx="1" presStyleCnt="5"/>
      <dgm:spPr/>
      <dgm:t>
        <a:bodyPr/>
        <a:lstStyle/>
        <a:p>
          <a:endParaRPr lang="en-IN"/>
        </a:p>
      </dgm:t>
    </dgm:pt>
    <dgm:pt modelId="{0A897427-759F-4A1E-A9AA-F79DB15E3E7F}" type="pres">
      <dgm:prSet presAssocID="{72C52D61-94E9-41F5-807F-3AE04B55C8FD}" presName="Name21" presStyleCnt="0"/>
      <dgm:spPr/>
    </dgm:pt>
    <dgm:pt modelId="{460C0A93-84AE-4FB9-B22C-E55FECB5F3A3}" type="pres">
      <dgm:prSet presAssocID="{72C52D61-94E9-41F5-807F-3AE04B55C8FD}" presName="level2Shape" presStyleLbl="node2" presStyleIdx="1" presStyleCnt="5" custScaleX="180629" custScaleY="130421"/>
      <dgm:spPr/>
      <dgm:t>
        <a:bodyPr/>
        <a:lstStyle/>
        <a:p>
          <a:endParaRPr lang="en-IN"/>
        </a:p>
      </dgm:t>
    </dgm:pt>
    <dgm:pt modelId="{C84F1D7A-E885-4E41-B7D3-F3DE7018BCAF}" type="pres">
      <dgm:prSet presAssocID="{72C52D61-94E9-41F5-807F-3AE04B55C8FD}" presName="hierChild3" presStyleCnt="0"/>
      <dgm:spPr/>
    </dgm:pt>
    <dgm:pt modelId="{ABAFE15C-9DF3-4810-8896-B5F5495209F0}" type="pres">
      <dgm:prSet presAssocID="{70AA0F7F-9A85-4590-89A6-70E143EB6F7C}" presName="Name19" presStyleLbl="parChTrans1D3" presStyleIdx="1" presStyleCnt="5"/>
      <dgm:spPr/>
      <dgm:t>
        <a:bodyPr/>
        <a:lstStyle/>
        <a:p>
          <a:endParaRPr lang="en-IN"/>
        </a:p>
      </dgm:t>
    </dgm:pt>
    <dgm:pt modelId="{D77CC5B5-A814-445C-ABF0-86364C79358D}" type="pres">
      <dgm:prSet presAssocID="{DFC3E0B6-4A40-4734-BA58-06DB23E06E93}" presName="Name21" presStyleCnt="0"/>
      <dgm:spPr/>
    </dgm:pt>
    <dgm:pt modelId="{0C164423-C5C1-4027-8176-5DA4103CE639}" type="pres">
      <dgm:prSet presAssocID="{DFC3E0B6-4A40-4734-BA58-06DB23E06E93}" presName="level2Shape" presStyleLbl="node3" presStyleIdx="1" presStyleCnt="5" custScaleX="183190" custScaleY="320048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48CEAA6-FC30-4A0F-9A87-92B4B88BEAEF}" type="pres">
      <dgm:prSet presAssocID="{DFC3E0B6-4A40-4734-BA58-06DB23E06E93}" presName="hierChild3" presStyleCnt="0"/>
      <dgm:spPr/>
    </dgm:pt>
    <dgm:pt modelId="{E98FBAAE-4528-4FBC-9CAE-9C0EADB3C340}" type="pres">
      <dgm:prSet presAssocID="{CF648A13-F4FA-4802-BEAF-0C8ECEBBCBF1}" presName="Name19" presStyleLbl="parChTrans1D2" presStyleIdx="2" presStyleCnt="5"/>
      <dgm:spPr/>
      <dgm:t>
        <a:bodyPr/>
        <a:lstStyle/>
        <a:p>
          <a:endParaRPr lang="en-IN"/>
        </a:p>
      </dgm:t>
    </dgm:pt>
    <dgm:pt modelId="{DF902F5A-C547-4E2E-96A1-CCE42DD61DEA}" type="pres">
      <dgm:prSet presAssocID="{AA145B69-18F0-4232-BC8F-80314D670A0F}" presName="Name21" presStyleCnt="0"/>
      <dgm:spPr/>
    </dgm:pt>
    <dgm:pt modelId="{387B605A-B7CB-4393-AFC4-79E1C44E9E19}" type="pres">
      <dgm:prSet presAssocID="{AA145B69-18F0-4232-BC8F-80314D670A0F}" presName="level2Shape" presStyleLbl="node2" presStyleIdx="2" presStyleCnt="5" custScaleX="264150" custScaleY="213534"/>
      <dgm:spPr/>
      <dgm:t>
        <a:bodyPr/>
        <a:lstStyle/>
        <a:p>
          <a:endParaRPr lang="en-US"/>
        </a:p>
      </dgm:t>
    </dgm:pt>
    <dgm:pt modelId="{64CD9BEC-A1BA-42FB-B75F-7ACA6002DAB2}" type="pres">
      <dgm:prSet presAssocID="{AA145B69-18F0-4232-BC8F-80314D670A0F}" presName="hierChild3" presStyleCnt="0"/>
      <dgm:spPr/>
    </dgm:pt>
    <dgm:pt modelId="{407E772D-0130-42EB-A51B-5ED55BBFA84E}" type="pres">
      <dgm:prSet presAssocID="{DEEEBB6F-2408-46DA-94BD-3CF6DF4D4278}" presName="Name19" presStyleLbl="parChTrans1D3" presStyleIdx="2" presStyleCnt="5"/>
      <dgm:spPr/>
      <dgm:t>
        <a:bodyPr/>
        <a:lstStyle/>
        <a:p>
          <a:endParaRPr lang="en-IN"/>
        </a:p>
      </dgm:t>
    </dgm:pt>
    <dgm:pt modelId="{AFAA6818-52D5-4CE8-8E5F-7699E40AE74E}" type="pres">
      <dgm:prSet presAssocID="{EA93FD44-9E91-4B69-810E-C322AA142F27}" presName="Name21" presStyleCnt="0"/>
      <dgm:spPr/>
    </dgm:pt>
    <dgm:pt modelId="{8C8B4977-269A-4371-8FC4-9C82640D8393}" type="pres">
      <dgm:prSet presAssocID="{EA93FD44-9E91-4B69-810E-C322AA142F27}" presName="level2Shape" presStyleLbl="node3" presStyleIdx="2" presStyleCnt="5" custScaleX="264442" custScaleY="949008" custLinFactY="24878" custLinFactNeighborY="100000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D78723AE-B397-403B-AA58-5C2538C69769}" type="pres">
      <dgm:prSet presAssocID="{EA93FD44-9E91-4B69-810E-C322AA142F27}" presName="hierChild3" presStyleCnt="0"/>
      <dgm:spPr/>
    </dgm:pt>
    <dgm:pt modelId="{4B14EFE2-4B8F-41D0-8BA3-2BBFE969E018}" type="pres">
      <dgm:prSet presAssocID="{C27430FF-EBDC-46D1-9EA9-24A19F794F40}" presName="Name19" presStyleLbl="parChTrans1D2" presStyleIdx="3" presStyleCnt="5"/>
      <dgm:spPr/>
      <dgm:t>
        <a:bodyPr/>
        <a:lstStyle/>
        <a:p>
          <a:endParaRPr lang="en-IN"/>
        </a:p>
      </dgm:t>
    </dgm:pt>
    <dgm:pt modelId="{4A260440-C4E4-48E2-BB7E-08483F869962}" type="pres">
      <dgm:prSet presAssocID="{C8BE6D96-D143-45CA-B513-011AEAFB8FFA}" presName="Name21" presStyleCnt="0"/>
      <dgm:spPr/>
    </dgm:pt>
    <dgm:pt modelId="{EF1E2CA9-DDD4-4B5F-9F50-8E705EAFFE45}" type="pres">
      <dgm:prSet presAssocID="{C8BE6D96-D143-45CA-B513-011AEAFB8FFA}" presName="level2Shape" presStyleLbl="node2" presStyleIdx="3" presStyleCnt="5" custScaleX="233647" custScaleY="248544"/>
      <dgm:spPr/>
      <dgm:t>
        <a:bodyPr/>
        <a:lstStyle/>
        <a:p>
          <a:endParaRPr lang="en-IN"/>
        </a:p>
      </dgm:t>
    </dgm:pt>
    <dgm:pt modelId="{79849BD4-40C3-419E-B29E-B51FC955378F}" type="pres">
      <dgm:prSet presAssocID="{C8BE6D96-D143-45CA-B513-011AEAFB8FFA}" presName="hierChild3" presStyleCnt="0"/>
      <dgm:spPr/>
    </dgm:pt>
    <dgm:pt modelId="{018A048F-63D5-40C5-98F1-B189E148478C}" type="pres">
      <dgm:prSet presAssocID="{E4E0D25A-950D-495F-9B75-BB24A6E0CCD7}" presName="Name19" presStyleLbl="parChTrans1D3" presStyleIdx="3" presStyleCnt="5"/>
      <dgm:spPr/>
      <dgm:t>
        <a:bodyPr/>
        <a:lstStyle/>
        <a:p>
          <a:endParaRPr lang="en-IN"/>
        </a:p>
      </dgm:t>
    </dgm:pt>
    <dgm:pt modelId="{E5CCE5E4-44A9-46CA-9BB7-94A36FC58893}" type="pres">
      <dgm:prSet presAssocID="{47B170C1-186A-44A9-9782-487ED2BCBF6F}" presName="Name21" presStyleCnt="0"/>
      <dgm:spPr/>
    </dgm:pt>
    <dgm:pt modelId="{43CDE85F-D6E0-4ECE-8551-74B251A7E24C}" type="pres">
      <dgm:prSet presAssocID="{47B170C1-186A-44A9-9782-487ED2BCBF6F}" presName="level2Shape" presStyleLbl="node3" presStyleIdx="3" presStyleCnt="5" custScaleX="210259" custScaleY="558179"/>
      <dgm:spPr/>
      <dgm:t>
        <a:bodyPr/>
        <a:lstStyle/>
        <a:p>
          <a:endParaRPr lang="en-US"/>
        </a:p>
      </dgm:t>
    </dgm:pt>
    <dgm:pt modelId="{66E77826-7592-4A78-82FA-94472FE29651}" type="pres">
      <dgm:prSet presAssocID="{47B170C1-186A-44A9-9782-487ED2BCBF6F}" presName="hierChild3" presStyleCnt="0"/>
      <dgm:spPr/>
    </dgm:pt>
    <dgm:pt modelId="{B952A879-ED0B-483F-82F3-9F865048A6DB}" type="pres">
      <dgm:prSet presAssocID="{8E0D4097-1121-4693-BE61-BD13CC9DC1DA}" presName="Name19" presStyleLbl="parChTrans1D2" presStyleIdx="4" presStyleCnt="5"/>
      <dgm:spPr/>
      <dgm:t>
        <a:bodyPr/>
        <a:lstStyle/>
        <a:p>
          <a:endParaRPr lang="en-IN"/>
        </a:p>
      </dgm:t>
    </dgm:pt>
    <dgm:pt modelId="{CE130C39-E014-41CD-81E4-3A4FD7050DA4}" type="pres">
      <dgm:prSet presAssocID="{4EDE1E11-037C-4956-80CF-6DB57EC69CF5}" presName="Name21" presStyleCnt="0"/>
      <dgm:spPr/>
    </dgm:pt>
    <dgm:pt modelId="{BCDFF00B-8971-498C-ACA9-E69FE41A04DD}" type="pres">
      <dgm:prSet presAssocID="{4EDE1E11-037C-4956-80CF-6DB57EC69CF5}" presName="level2Shape" presStyleLbl="node2" presStyleIdx="4" presStyleCnt="5" custScaleX="223127" custScaleY="177275"/>
      <dgm:spPr/>
      <dgm:t>
        <a:bodyPr/>
        <a:lstStyle/>
        <a:p>
          <a:endParaRPr lang="en-IN"/>
        </a:p>
      </dgm:t>
    </dgm:pt>
    <dgm:pt modelId="{68A25251-D6E3-4716-ADD8-B2AC987FAB99}" type="pres">
      <dgm:prSet presAssocID="{4EDE1E11-037C-4956-80CF-6DB57EC69CF5}" presName="hierChild3" presStyleCnt="0"/>
      <dgm:spPr/>
    </dgm:pt>
    <dgm:pt modelId="{23B9389B-4C1F-4432-BB30-47C02193E006}" type="pres">
      <dgm:prSet presAssocID="{626ABEB0-534C-407E-AF1D-0380224C8EB2}" presName="Name19" presStyleLbl="parChTrans1D3" presStyleIdx="4" presStyleCnt="5"/>
      <dgm:spPr/>
      <dgm:t>
        <a:bodyPr/>
        <a:lstStyle/>
        <a:p>
          <a:endParaRPr lang="en-IN"/>
        </a:p>
      </dgm:t>
    </dgm:pt>
    <dgm:pt modelId="{845997F5-9036-4655-9691-D4E9D438F10C}" type="pres">
      <dgm:prSet presAssocID="{214929A5-050F-4516-BA8E-E0A542A4FC4D}" presName="Name21" presStyleCnt="0"/>
      <dgm:spPr/>
    </dgm:pt>
    <dgm:pt modelId="{D3153382-C5FF-4B1C-B816-955622C39E85}" type="pres">
      <dgm:prSet presAssocID="{214929A5-050F-4516-BA8E-E0A542A4FC4D}" presName="level2Shape" presStyleLbl="node3" presStyleIdx="4" presStyleCnt="5" custScaleX="206628" custScaleY="458756"/>
      <dgm:spPr/>
      <dgm:t>
        <a:bodyPr/>
        <a:lstStyle/>
        <a:p>
          <a:endParaRPr lang="en-US"/>
        </a:p>
      </dgm:t>
    </dgm:pt>
    <dgm:pt modelId="{5A9664F6-2610-495A-AAB1-C211C83B55F4}" type="pres">
      <dgm:prSet presAssocID="{214929A5-050F-4516-BA8E-E0A542A4FC4D}" presName="hierChild3" presStyleCnt="0"/>
      <dgm:spPr/>
    </dgm:pt>
    <dgm:pt modelId="{7E0B5CBD-406B-4FD8-AF58-0F13712CF25E}" type="pres">
      <dgm:prSet presAssocID="{8DC780C0-9BE8-4104-BDAB-70262F616314}" presName="bgShapesFlow" presStyleCnt="0"/>
      <dgm:spPr/>
    </dgm:pt>
  </dgm:ptLst>
  <dgm:cxnLst>
    <dgm:cxn modelId="{275642F2-54C2-4404-8064-A24DB1F82518}" type="presOf" srcId="{B4AEBBCF-6D57-4F5F-A615-15E67B18506F}" destId="{5DA6CD88-9116-4607-B9C9-010006AF801C}" srcOrd="0" destOrd="0" presId="urn:microsoft.com/office/officeart/2005/8/layout/hierarchy6"/>
    <dgm:cxn modelId="{F7E9B48D-3898-4A65-9382-CF75A79D1062}" srcId="{A9B495B8-90E0-4383-B0CB-2B2C89C088F8}" destId="{AAC91C1E-7EB1-4B01-90EA-2E985BA8696E}" srcOrd="0" destOrd="0" parTransId="{A1BD2E14-27D4-4035-B85C-CE977318A415}" sibTransId="{102FB0ED-6F85-413E-9761-536E37FB5681}"/>
    <dgm:cxn modelId="{B9049229-6D2F-4433-BE73-B9E41F27B4D5}" type="presOf" srcId="{47B170C1-186A-44A9-9782-487ED2BCBF6F}" destId="{43CDE85F-D6E0-4ECE-8551-74B251A7E24C}" srcOrd="0" destOrd="0" presId="urn:microsoft.com/office/officeart/2005/8/layout/hierarchy6"/>
    <dgm:cxn modelId="{D0BDFA5F-E312-48F7-872A-05ACBADE2CE9}" srcId="{C8BE6D96-D143-45CA-B513-011AEAFB8FFA}" destId="{47B170C1-186A-44A9-9782-487ED2BCBF6F}" srcOrd="0" destOrd="0" parTransId="{E4E0D25A-950D-495F-9B75-BB24A6E0CCD7}" sibTransId="{FC675D18-BFBB-46BB-B9A3-E5AD36646D2E}"/>
    <dgm:cxn modelId="{C5F84CC6-0BB9-4B2A-9FCB-189DAA3447D4}" type="presOf" srcId="{E4E0D25A-950D-495F-9B75-BB24A6E0CCD7}" destId="{018A048F-63D5-40C5-98F1-B189E148478C}" srcOrd="0" destOrd="0" presId="urn:microsoft.com/office/officeart/2005/8/layout/hierarchy6"/>
    <dgm:cxn modelId="{0F7555DD-4834-401D-9CFB-B13977B0A076}" srcId="{98358E19-FC5B-459F-80A0-A3E953136EA0}" destId="{A9B495B8-90E0-4383-B0CB-2B2C89C088F8}" srcOrd="0" destOrd="0" parTransId="{2D29B117-DC3E-4E08-A075-014654E6010C}" sibTransId="{8070D7E5-D846-4DFE-9AA1-F921409599AB}"/>
    <dgm:cxn modelId="{E0FD4DB8-58F6-449C-8D7D-8C98BE50E2B0}" srcId="{98358E19-FC5B-459F-80A0-A3E953136EA0}" destId="{4EDE1E11-037C-4956-80CF-6DB57EC69CF5}" srcOrd="4" destOrd="0" parTransId="{8E0D4097-1121-4693-BE61-BD13CC9DC1DA}" sibTransId="{30CC8253-44D4-4D89-8D88-5FEBC5A865C4}"/>
    <dgm:cxn modelId="{F4AC1CE0-27AA-4FAE-935C-F0BCFE1E1CBC}" type="presOf" srcId="{4EDE1E11-037C-4956-80CF-6DB57EC69CF5}" destId="{BCDFF00B-8971-498C-ACA9-E69FE41A04DD}" srcOrd="0" destOrd="0" presId="urn:microsoft.com/office/officeart/2005/8/layout/hierarchy6"/>
    <dgm:cxn modelId="{B265E73E-85BF-4ABC-A3F4-6DDE5FE12D84}" type="presOf" srcId="{AA145B69-18F0-4232-BC8F-80314D670A0F}" destId="{387B605A-B7CB-4393-AFC4-79E1C44E9E19}" srcOrd="0" destOrd="0" presId="urn:microsoft.com/office/officeart/2005/8/layout/hierarchy6"/>
    <dgm:cxn modelId="{61746F8C-66AF-4470-B925-622014CA6DF3}" type="presOf" srcId="{DFC3E0B6-4A40-4734-BA58-06DB23E06E93}" destId="{0C164423-C5C1-4027-8176-5DA4103CE639}" srcOrd="0" destOrd="0" presId="urn:microsoft.com/office/officeart/2005/8/layout/hierarchy6"/>
    <dgm:cxn modelId="{05381DBC-4B6E-439C-9633-378F4762CD92}" type="presOf" srcId="{626ABEB0-534C-407E-AF1D-0380224C8EB2}" destId="{23B9389B-4C1F-4432-BB30-47C02193E006}" srcOrd="0" destOrd="0" presId="urn:microsoft.com/office/officeart/2005/8/layout/hierarchy6"/>
    <dgm:cxn modelId="{6AB23DF5-1DD2-4647-94DB-4E2D9DD015BB}" type="presOf" srcId="{8DC780C0-9BE8-4104-BDAB-70262F616314}" destId="{E4E34E6D-C22F-49CC-90ED-DE25DE53A694}" srcOrd="0" destOrd="0" presId="urn:microsoft.com/office/officeart/2005/8/layout/hierarchy6"/>
    <dgm:cxn modelId="{4AE53029-A5F8-43A9-AE23-72FBAAEBEA67}" type="presOf" srcId="{2D29B117-DC3E-4E08-A075-014654E6010C}" destId="{F91A1A40-6028-4FC2-9C79-B3C5D8E03776}" srcOrd="0" destOrd="0" presId="urn:microsoft.com/office/officeart/2005/8/layout/hierarchy6"/>
    <dgm:cxn modelId="{780D1DB6-2CBB-4EA9-ABE4-81F8D023DD08}" srcId="{98358E19-FC5B-459F-80A0-A3E953136EA0}" destId="{C8BE6D96-D143-45CA-B513-011AEAFB8FFA}" srcOrd="3" destOrd="0" parTransId="{C27430FF-EBDC-46D1-9EA9-24A19F794F40}" sibTransId="{4F381929-2F2F-43D8-97C0-01AC72E636CE}"/>
    <dgm:cxn modelId="{59C58239-4547-4B17-B50B-459BA0F9628E}" type="presOf" srcId="{72C52D61-94E9-41F5-807F-3AE04B55C8FD}" destId="{460C0A93-84AE-4FB9-B22C-E55FECB5F3A3}" srcOrd="0" destOrd="0" presId="urn:microsoft.com/office/officeart/2005/8/layout/hierarchy6"/>
    <dgm:cxn modelId="{D3FC7F8D-B4F9-459D-8314-4CFE3D86DC17}" type="presOf" srcId="{AAC91C1E-7EB1-4B01-90EA-2E985BA8696E}" destId="{618DFBA2-B5FF-45A8-AD97-8E19996931CA}" srcOrd="0" destOrd="0" presId="urn:microsoft.com/office/officeart/2005/8/layout/hierarchy6"/>
    <dgm:cxn modelId="{02C1DDDD-BE64-43B7-B952-926553445D61}" srcId="{4EDE1E11-037C-4956-80CF-6DB57EC69CF5}" destId="{214929A5-050F-4516-BA8E-E0A542A4FC4D}" srcOrd="0" destOrd="0" parTransId="{626ABEB0-534C-407E-AF1D-0380224C8EB2}" sibTransId="{D2C4A4DA-D58F-4B7F-AE9C-5E870C10A0F5}"/>
    <dgm:cxn modelId="{A562EB27-066A-43BB-A440-B777FED36778}" type="presOf" srcId="{98358E19-FC5B-459F-80A0-A3E953136EA0}" destId="{A9BA96F6-FBBC-4044-B010-5853060ABE5C}" srcOrd="0" destOrd="0" presId="urn:microsoft.com/office/officeart/2005/8/layout/hierarchy6"/>
    <dgm:cxn modelId="{2FEDF817-892E-4EE8-BF2E-15DC94257075}" srcId="{98358E19-FC5B-459F-80A0-A3E953136EA0}" destId="{AA145B69-18F0-4232-BC8F-80314D670A0F}" srcOrd="2" destOrd="0" parTransId="{CF648A13-F4FA-4802-BEAF-0C8ECEBBCBF1}" sibTransId="{190AD704-33D4-4255-BD56-ED59BE61E524}"/>
    <dgm:cxn modelId="{CE3E45AE-9F14-4A47-A134-4CAFA629E78B}" type="presOf" srcId="{EA93FD44-9E91-4B69-810E-C322AA142F27}" destId="{8C8B4977-269A-4371-8FC4-9C82640D8393}" srcOrd="0" destOrd="0" presId="urn:microsoft.com/office/officeart/2005/8/layout/hierarchy6"/>
    <dgm:cxn modelId="{8BF256DD-F8A1-43AE-A668-4D9C61C21211}" type="presOf" srcId="{A1BD2E14-27D4-4035-B85C-CE977318A415}" destId="{63ED2BA1-676A-4372-92CC-3C1C17BCE392}" srcOrd="0" destOrd="0" presId="urn:microsoft.com/office/officeart/2005/8/layout/hierarchy6"/>
    <dgm:cxn modelId="{BAB8BE0C-363E-47BF-B2CE-9B9DB482EE6A}" type="presOf" srcId="{A9B495B8-90E0-4383-B0CB-2B2C89C088F8}" destId="{279BFECA-A650-45FA-B547-68C08749EFA2}" srcOrd="0" destOrd="0" presId="urn:microsoft.com/office/officeart/2005/8/layout/hierarchy6"/>
    <dgm:cxn modelId="{ED296E4C-9CC1-43DE-A117-72A4ED123EE8}" type="presOf" srcId="{8E0D4097-1121-4693-BE61-BD13CC9DC1DA}" destId="{B952A879-ED0B-483F-82F3-9F865048A6DB}" srcOrd="0" destOrd="0" presId="urn:microsoft.com/office/officeart/2005/8/layout/hierarchy6"/>
    <dgm:cxn modelId="{171ADCA8-6383-4581-9E60-106A73189CBC}" srcId="{98358E19-FC5B-459F-80A0-A3E953136EA0}" destId="{72C52D61-94E9-41F5-807F-3AE04B55C8FD}" srcOrd="1" destOrd="0" parTransId="{B4AEBBCF-6D57-4F5F-A615-15E67B18506F}" sibTransId="{F91D6DD2-1D0F-4A1D-B7F9-B3B72D8E60CF}"/>
    <dgm:cxn modelId="{A2DB5C80-8B17-499B-BC41-9761647A0CD5}" type="presOf" srcId="{C27430FF-EBDC-46D1-9EA9-24A19F794F40}" destId="{4B14EFE2-4B8F-41D0-8BA3-2BBFE969E018}" srcOrd="0" destOrd="0" presId="urn:microsoft.com/office/officeart/2005/8/layout/hierarchy6"/>
    <dgm:cxn modelId="{11673E61-5DA9-4567-BB0E-5677BB6B4197}" type="presOf" srcId="{DEEEBB6F-2408-46DA-94BD-3CF6DF4D4278}" destId="{407E772D-0130-42EB-A51B-5ED55BBFA84E}" srcOrd="0" destOrd="0" presId="urn:microsoft.com/office/officeart/2005/8/layout/hierarchy6"/>
    <dgm:cxn modelId="{A2F548D2-BADD-4062-937E-8B37EED24182}" type="presOf" srcId="{214929A5-050F-4516-BA8E-E0A542A4FC4D}" destId="{D3153382-C5FF-4B1C-B816-955622C39E85}" srcOrd="0" destOrd="0" presId="urn:microsoft.com/office/officeart/2005/8/layout/hierarchy6"/>
    <dgm:cxn modelId="{5BD3A103-195A-425A-A261-F3CA4C23CFDF}" type="presOf" srcId="{70AA0F7F-9A85-4590-89A6-70E143EB6F7C}" destId="{ABAFE15C-9DF3-4810-8896-B5F5495209F0}" srcOrd="0" destOrd="0" presId="urn:microsoft.com/office/officeart/2005/8/layout/hierarchy6"/>
    <dgm:cxn modelId="{E4AE5046-70B1-4984-86D5-C12E71F5C1E0}" type="presOf" srcId="{CF648A13-F4FA-4802-BEAF-0C8ECEBBCBF1}" destId="{E98FBAAE-4528-4FBC-9CAE-9C0EADB3C340}" srcOrd="0" destOrd="0" presId="urn:microsoft.com/office/officeart/2005/8/layout/hierarchy6"/>
    <dgm:cxn modelId="{BF40063E-DD22-4C32-9B8C-AE5120A1DAFD}" srcId="{AA145B69-18F0-4232-BC8F-80314D670A0F}" destId="{EA93FD44-9E91-4B69-810E-C322AA142F27}" srcOrd="0" destOrd="0" parTransId="{DEEEBB6F-2408-46DA-94BD-3CF6DF4D4278}" sibTransId="{E492EB1B-EC58-488A-BE32-1D3AA91B8E30}"/>
    <dgm:cxn modelId="{F4A9DBFF-9404-4555-B7C2-70A83D509ED0}" srcId="{72C52D61-94E9-41F5-807F-3AE04B55C8FD}" destId="{DFC3E0B6-4A40-4734-BA58-06DB23E06E93}" srcOrd="0" destOrd="0" parTransId="{70AA0F7F-9A85-4590-89A6-70E143EB6F7C}" sibTransId="{E7F7B69F-52B4-4BDB-AEC2-211F73CF2B35}"/>
    <dgm:cxn modelId="{610E000B-3CC0-4B21-B92A-9B074977039D}" type="presOf" srcId="{C8BE6D96-D143-45CA-B513-011AEAFB8FFA}" destId="{EF1E2CA9-DDD4-4B5F-9F50-8E705EAFFE45}" srcOrd="0" destOrd="0" presId="urn:microsoft.com/office/officeart/2005/8/layout/hierarchy6"/>
    <dgm:cxn modelId="{39B41611-2C4E-499F-9907-AEF5A584CB23}" srcId="{8DC780C0-9BE8-4104-BDAB-70262F616314}" destId="{98358E19-FC5B-459F-80A0-A3E953136EA0}" srcOrd="0" destOrd="0" parTransId="{A61F2E90-8EC6-40FC-A68A-A2AF76BCFFA9}" sibTransId="{567B3529-9122-40A0-9E90-CCF0A3E42777}"/>
    <dgm:cxn modelId="{B221A644-58BD-4AF3-8F7D-C06DEA4DB729}" type="presParOf" srcId="{E4E34E6D-C22F-49CC-90ED-DE25DE53A694}" destId="{45CD8947-FB51-4953-BFF4-4DC29BC7FC21}" srcOrd="0" destOrd="0" presId="urn:microsoft.com/office/officeart/2005/8/layout/hierarchy6"/>
    <dgm:cxn modelId="{57DAB8B3-A913-4EE2-B7EF-EC2539CEBF0B}" type="presParOf" srcId="{45CD8947-FB51-4953-BFF4-4DC29BC7FC21}" destId="{41951BBD-D053-4A12-9B93-7A8962AA1285}" srcOrd="0" destOrd="0" presId="urn:microsoft.com/office/officeart/2005/8/layout/hierarchy6"/>
    <dgm:cxn modelId="{78257B3A-24CE-4988-9E83-15993DEF9AD2}" type="presParOf" srcId="{41951BBD-D053-4A12-9B93-7A8962AA1285}" destId="{89311403-FE5F-412D-9831-F46B162C7B6C}" srcOrd="0" destOrd="0" presId="urn:microsoft.com/office/officeart/2005/8/layout/hierarchy6"/>
    <dgm:cxn modelId="{917AA509-EE0F-4119-A0DC-97C54176CE77}" type="presParOf" srcId="{89311403-FE5F-412D-9831-F46B162C7B6C}" destId="{A9BA96F6-FBBC-4044-B010-5853060ABE5C}" srcOrd="0" destOrd="0" presId="urn:microsoft.com/office/officeart/2005/8/layout/hierarchy6"/>
    <dgm:cxn modelId="{A3C43533-B999-4347-8402-6CF8539B095E}" type="presParOf" srcId="{89311403-FE5F-412D-9831-F46B162C7B6C}" destId="{CE09F1DE-52D0-48BA-846E-9466B78762A6}" srcOrd="1" destOrd="0" presId="urn:microsoft.com/office/officeart/2005/8/layout/hierarchy6"/>
    <dgm:cxn modelId="{68EC428D-815F-4B8B-920F-E4133108AFD9}" type="presParOf" srcId="{CE09F1DE-52D0-48BA-846E-9466B78762A6}" destId="{F91A1A40-6028-4FC2-9C79-B3C5D8E03776}" srcOrd="0" destOrd="0" presId="urn:microsoft.com/office/officeart/2005/8/layout/hierarchy6"/>
    <dgm:cxn modelId="{47A9D64F-D678-48D8-AED7-2EF6AD2B4D75}" type="presParOf" srcId="{CE09F1DE-52D0-48BA-846E-9466B78762A6}" destId="{290E7AA6-D4EB-49A6-B76B-6AE7F2672CC9}" srcOrd="1" destOrd="0" presId="urn:microsoft.com/office/officeart/2005/8/layout/hierarchy6"/>
    <dgm:cxn modelId="{9834B76F-3872-43CE-A0AA-7B114F7479EA}" type="presParOf" srcId="{290E7AA6-D4EB-49A6-B76B-6AE7F2672CC9}" destId="{279BFECA-A650-45FA-B547-68C08749EFA2}" srcOrd="0" destOrd="0" presId="urn:microsoft.com/office/officeart/2005/8/layout/hierarchy6"/>
    <dgm:cxn modelId="{960D3B0C-D937-48DB-B44E-8C2EE286A870}" type="presParOf" srcId="{290E7AA6-D4EB-49A6-B76B-6AE7F2672CC9}" destId="{8A3E0618-4F90-492A-9765-BD0DA35FD80B}" srcOrd="1" destOrd="0" presId="urn:microsoft.com/office/officeart/2005/8/layout/hierarchy6"/>
    <dgm:cxn modelId="{70DC6A67-0584-491D-88F9-D2707C7B0DB1}" type="presParOf" srcId="{8A3E0618-4F90-492A-9765-BD0DA35FD80B}" destId="{63ED2BA1-676A-4372-92CC-3C1C17BCE392}" srcOrd="0" destOrd="0" presId="urn:microsoft.com/office/officeart/2005/8/layout/hierarchy6"/>
    <dgm:cxn modelId="{46DED928-0D05-48F5-BAAC-B6E31D386A5F}" type="presParOf" srcId="{8A3E0618-4F90-492A-9765-BD0DA35FD80B}" destId="{EA35598C-937D-4352-A966-2F90331710A3}" srcOrd="1" destOrd="0" presId="urn:microsoft.com/office/officeart/2005/8/layout/hierarchy6"/>
    <dgm:cxn modelId="{004452BE-4102-4C9E-BA2F-94D12D272C15}" type="presParOf" srcId="{EA35598C-937D-4352-A966-2F90331710A3}" destId="{618DFBA2-B5FF-45A8-AD97-8E19996931CA}" srcOrd="0" destOrd="0" presId="urn:microsoft.com/office/officeart/2005/8/layout/hierarchy6"/>
    <dgm:cxn modelId="{00AAABFC-3146-411B-A584-7243C9D780F9}" type="presParOf" srcId="{EA35598C-937D-4352-A966-2F90331710A3}" destId="{78DA95E4-A329-4B22-8C18-6A3017E538B4}" srcOrd="1" destOrd="0" presId="urn:microsoft.com/office/officeart/2005/8/layout/hierarchy6"/>
    <dgm:cxn modelId="{755F855A-C251-4299-9CCE-EBD9907F2C5D}" type="presParOf" srcId="{CE09F1DE-52D0-48BA-846E-9466B78762A6}" destId="{5DA6CD88-9116-4607-B9C9-010006AF801C}" srcOrd="2" destOrd="0" presId="urn:microsoft.com/office/officeart/2005/8/layout/hierarchy6"/>
    <dgm:cxn modelId="{F991407C-69C2-45C9-8E1F-263599CE3DD7}" type="presParOf" srcId="{CE09F1DE-52D0-48BA-846E-9466B78762A6}" destId="{0A897427-759F-4A1E-A9AA-F79DB15E3E7F}" srcOrd="3" destOrd="0" presId="urn:microsoft.com/office/officeart/2005/8/layout/hierarchy6"/>
    <dgm:cxn modelId="{BA6A970B-92C0-4983-80C0-7174484B7BEA}" type="presParOf" srcId="{0A897427-759F-4A1E-A9AA-F79DB15E3E7F}" destId="{460C0A93-84AE-4FB9-B22C-E55FECB5F3A3}" srcOrd="0" destOrd="0" presId="urn:microsoft.com/office/officeart/2005/8/layout/hierarchy6"/>
    <dgm:cxn modelId="{49EE6E39-D869-4F35-9AF3-822822086E4A}" type="presParOf" srcId="{0A897427-759F-4A1E-A9AA-F79DB15E3E7F}" destId="{C84F1D7A-E885-4E41-B7D3-F3DE7018BCAF}" srcOrd="1" destOrd="0" presId="urn:microsoft.com/office/officeart/2005/8/layout/hierarchy6"/>
    <dgm:cxn modelId="{4B55146F-6AF2-42D7-9024-3FD3EF18CADE}" type="presParOf" srcId="{C84F1D7A-E885-4E41-B7D3-F3DE7018BCAF}" destId="{ABAFE15C-9DF3-4810-8896-B5F5495209F0}" srcOrd="0" destOrd="0" presId="urn:microsoft.com/office/officeart/2005/8/layout/hierarchy6"/>
    <dgm:cxn modelId="{928B1DB0-4D1D-415E-9283-6881DC5B5E7D}" type="presParOf" srcId="{C84F1D7A-E885-4E41-B7D3-F3DE7018BCAF}" destId="{D77CC5B5-A814-445C-ABF0-86364C79358D}" srcOrd="1" destOrd="0" presId="urn:microsoft.com/office/officeart/2005/8/layout/hierarchy6"/>
    <dgm:cxn modelId="{A38A5079-09D4-4E80-B640-3E8BDE1222A4}" type="presParOf" srcId="{D77CC5B5-A814-445C-ABF0-86364C79358D}" destId="{0C164423-C5C1-4027-8176-5DA4103CE639}" srcOrd="0" destOrd="0" presId="urn:microsoft.com/office/officeart/2005/8/layout/hierarchy6"/>
    <dgm:cxn modelId="{34870093-3971-488B-BCE5-8A466C1EA58B}" type="presParOf" srcId="{D77CC5B5-A814-445C-ABF0-86364C79358D}" destId="{248CEAA6-FC30-4A0F-9A87-92B4B88BEAEF}" srcOrd="1" destOrd="0" presId="urn:microsoft.com/office/officeart/2005/8/layout/hierarchy6"/>
    <dgm:cxn modelId="{205B0C3F-6999-4624-9B0F-24CC763B29C0}" type="presParOf" srcId="{CE09F1DE-52D0-48BA-846E-9466B78762A6}" destId="{E98FBAAE-4528-4FBC-9CAE-9C0EADB3C340}" srcOrd="4" destOrd="0" presId="urn:microsoft.com/office/officeart/2005/8/layout/hierarchy6"/>
    <dgm:cxn modelId="{0DCDA9C3-E7E7-4F6A-88EC-8A424A8EE4A6}" type="presParOf" srcId="{CE09F1DE-52D0-48BA-846E-9466B78762A6}" destId="{DF902F5A-C547-4E2E-96A1-CCE42DD61DEA}" srcOrd="5" destOrd="0" presId="urn:microsoft.com/office/officeart/2005/8/layout/hierarchy6"/>
    <dgm:cxn modelId="{26064709-7D9E-4876-8861-D2A32821659D}" type="presParOf" srcId="{DF902F5A-C547-4E2E-96A1-CCE42DD61DEA}" destId="{387B605A-B7CB-4393-AFC4-79E1C44E9E19}" srcOrd="0" destOrd="0" presId="urn:microsoft.com/office/officeart/2005/8/layout/hierarchy6"/>
    <dgm:cxn modelId="{713A5A9A-933E-42DB-B796-E0434310A21B}" type="presParOf" srcId="{DF902F5A-C547-4E2E-96A1-CCE42DD61DEA}" destId="{64CD9BEC-A1BA-42FB-B75F-7ACA6002DAB2}" srcOrd="1" destOrd="0" presId="urn:microsoft.com/office/officeart/2005/8/layout/hierarchy6"/>
    <dgm:cxn modelId="{A89F436A-7572-437B-BEF1-C3A09D774620}" type="presParOf" srcId="{64CD9BEC-A1BA-42FB-B75F-7ACA6002DAB2}" destId="{407E772D-0130-42EB-A51B-5ED55BBFA84E}" srcOrd="0" destOrd="0" presId="urn:microsoft.com/office/officeart/2005/8/layout/hierarchy6"/>
    <dgm:cxn modelId="{06B4EA19-AAE0-4A2E-B1C7-7F2748F20BB9}" type="presParOf" srcId="{64CD9BEC-A1BA-42FB-B75F-7ACA6002DAB2}" destId="{AFAA6818-52D5-4CE8-8E5F-7699E40AE74E}" srcOrd="1" destOrd="0" presId="urn:microsoft.com/office/officeart/2005/8/layout/hierarchy6"/>
    <dgm:cxn modelId="{4A36444A-1512-4B13-BB02-FF6B144EC67E}" type="presParOf" srcId="{AFAA6818-52D5-4CE8-8E5F-7699E40AE74E}" destId="{8C8B4977-269A-4371-8FC4-9C82640D8393}" srcOrd="0" destOrd="0" presId="urn:microsoft.com/office/officeart/2005/8/layout/hierarchy6"/>
    <dgm:cxn modelId="{C5CCBF88-8CC2-48B4-8E50-43F68670248A}" type="presParOf" srcId="{AFAA6818-52D5-4CE8-8E5F-7699E40AE74E}" destId="{D78723AE-B397-403B-AA58-5C2538C69769}" srcOrd="1" destOrd="0" presId="urn:microsoft.com/office/officeart/2005/8/layout/hierarchy6"/>
    <dgm:cxn modelId="{2CB8AF56-AEBC-4924-B898-D8839A135C94}" type="presParOf" srcId="{CE09F1DE-52D0-48BA-846E-9466B78762A6}" destId="{4B14EFE2-4B8F-41D0-8BA3-2BBFE969E018}" srcOrd="6" destOrd="0" presId="urn:microsoft.com/office/officeart/2005/8/layout/hierarchy6"/>
    <dgm:cxn modelId="{BC59FDAB-57A0-4264-9D2C-C2A696D64D53}" type="presParOf" srcId="{CE09F1DE-52D0-48BA-846E-9466B78762A6}" destId="{4A260440-C4E4-48E2-BB7E-08483F869962}" srcOrd="7" destOrd="0" presId="urn:microsoft.com/office/officeart/2005/8/layout/hierarchy6"/>
    <dgm:cxn modelId="{4A1BF719-F140-4901-BD9B-BBF25A73403C}" type="presParOf" srcId="{4A260440-C4E4-48E2-BB7E-08483F869962}" destId="{EF1E2CA9-DDD4-4B5F-9F50-8E705EAFFE45}" srcOrd="0" destOrd="0" presId="urn:microsoft.com/office/officeart/2005/8/layout/hierarchy6"/>
    <dgm:cxn modelId="{D165B830-CAA1-42BA-948A-0DF878499DC2}" type="presParOf" srcId="{4A260440-C4E4-48E2-BB7E-08483F869962}" destId="{79849BD4-40C3-419E-B29E-B51FC955378F}" srcOrd="1" destOrd="0" presId="urn:microsoft.com/office/officeart/2005/8/layout/hierarchy6"/>
    <dgm:cxn modelId="{A65DD3D5-C6F0-48E6-8124-2B8F75985625}" type="presParOf" srcId="{79849BD4-40C3-419E-B29E-B51FC955378F}" destId="{018A048F-63D5-40C5-98F1-B189E148478C}" srcOrd="0" destOrd="0" presId="urn:microsoft.com/office/officeart/2005/8/layout/hierarchy6"/>
    <dgm:cxn modelId="{EA649495-8C4B-4519-BBC4-9EE0062BC3D9}" type="presParOf" srcId="{79849BD4-40C3-419E-B29E-B51FC955378F}" destId="{E5CCE5E4-44A9-46CA-9BB7-94A36FC58893}" srcOrd="1" destOrd="0" presId="urn:microsoft.com/office/officeart/2005/8/layout/hierarchy6"/>
    <dgm:cxn modelId="{61A75798-4022-4676-9DE3-60BF91317234}" type="presParOf" srcId="{E5CCE5E4-44A9-46CA-9BB7-94A36FC58893}" destId="{43CDE85F-D6E0-4ECE-8551-74B251A7E24C}" srcOrd="0" destOrd="0" presId="urn:microsoft.com/office/officeart/2005/8/layout/hierarchy6"/>
    <dgm:cxn modelId="{3B931002-1E6B-422A-BAFB-3ED6333E2139}" type="presParOf" srcId="{E5CCE5E4-44A9-46CA-9BB7-94A36FC58893}" destId="{66E77826-7592-4A78-82FA-94472FE29651}" srcOrd="1" destOrd="0" presId="urn:microsoft.com/office/officeart/2005/8/layout/hierarchy6"/>
    <dgm:cxn modelId="{38C6E4DA-89D5-45A5-849F-F47A2610A1F2}" type="presParOf" srcId="{CE09F1DE-52D0-48BA-846E-9466B78762A6}" destId="{B952A879-ED0B-483F-82F3-9F865048A6DB}" srcOrd="8" destOrd="0" presId="urn:microsoft.com/office/officeart/2005/8/layout/hierarchy6"/>
    <dgm:cxn modelId="{D35CB104-FA20-4C66-82E0-C4E7B44C7BCC}" type="presParOf" srcId="{CE09F1DE-52D0-48BA-846E-9466B78762A6}" destId="{CE130C39-E014-41CD-81E4-3A4FD7050DA4}" srcOrd="9" destOrd="0" presId="urn:microsoft.com/office/officeart/2005/8/layout/hierarchy6"/>
    <dgm:cxn modelId="{946A6F6E-7B71-4B57-A3C4-52CAFA338BA7}" type="presParOf" srcId="{CE130C39-E014-41CD-81E4-3A4FD7050DA4}" destId="{BCDFF00B-8971-498C-ACA9-E69FE41A04DD}" srcOrd="0" destOrd="0" presId="urn:microsoft.com/office/officeart/2005/8/layout/hierarchy6"/>
    <dgm:cxn modelId="{C6915926-E43D-48C2-8D77-615774BE43D7}" type="presParOf" srcId="{CE130C39-E014-41CD-81E4-3A4FD7050DA4}" destId="{68A25251-D6E3-4716-ADD8-B2AC987FAB99}" srcOrd="1" destOrd="0" presId="urn:microsoft.com/office/officeart/2005/8/layout/hierarchy6"/>
    <dgm:cxn modelId="{72EB4F89-50C9-413F-847E-90D652A9D84B}" type="presParOf" srcId="{68A25251-D6E3-4716-ADD8-B2AC987FAB99}" destId="{23B9389B-4C1F-4432-BB30-47C02193E006}" srcOrd="0" destOrd="0" presId="urn:microsoft.com/office/officeart/2005/8/layout/hierarchy6"/>
    <dgm:cxn modelId="{23AB9356-69F1-41F7-BCB7-1362084E7F75}" type="presParOf" srcId="{68A25251-D6E3-4716-ADD8-B2AC987FAB99}" destId="{845997F5-9036-4655-9691-D4E9D438F10C}" srcOrd="1" destOrd="0" presId="urn:microsoft.com/office/officeart/2005/8/layout/hierarchy6"/>
    <dgm:cxn modelId="{42B43C05-7D26-46FA-BC0F-CC254D5F88F5}" type="presParOf" srcId="{845997F5-9036-4655-9691-D4E9D438F10C}" destId="{D3153382-C5FF-4B1C-B816-955622C39E85}" srcOrd="0" destOrd="0" presId="urn:microsoft.com/office/officeart/2005/8/layout/hierarchy6"/>
    <dgm:cxn modelId="{A03CE87A-C208-4EB4-8F68-E6392C077BBF}" type="presParOf" srcId="{845997F5-9036-4655-9691-D4E9D438F10C}" destId="{5A9664F6-2610-495A-AAB1-C211C83B55F4}" srcOrd="1" destOrd="0" presId="urn:microsoft.com/office/officeart/2005/8/layout/hierarchy6"/>
    <dgm:cxn modelId="{5CA4DD99-5149-4B20-95CD-1C6C1E16C4D4}" type="presParOf" srcId="{E4E34E6D-C22F-49CC-90ED-DE25DE53A694}" destId="{7E0B5CBD-406B-4FD8-AF58-0F13712CF25E}" srcOrd="1" destOrd="0" presId="urn:microsoft.com/office/officeart/2005/8/layout/hierarchy6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C780C0-9BE8-4104-BDAB-70262F61631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58E19-FC5B-459F-80A0-A3E953136EA0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</a:t>
          </a:r>
          <a:r>
            <a:rPr lang="en-US" sz="19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Developers</a:t>
          </a:r>
          <a:endParaRPr lang="en-US" sz="24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1F2E90-8EC6-40FC-A68A-A2AF76BCFFA9}" type="parTrans" cxnId="{39B41611-2C4E-499F-9907-AEF5A584CB23}">
      <dgm:prSet/>
      <dgm:spPr/>
      <dgm:t>
        <a:bodyPr/>
        <a:lstStyle/>
        <a:p>
          <a:endParaRPr lang="en-US"/>
        </a:p>
      </dgm:t>
    </dgm:pt>
    <dgm:pt modelId="{567B3529-9122-40A0-9E90-CCF0A3E42777}" type="sibTrans" cxnId="{39B41611-2C4E-499F-9907-AEF5A584CB23}">
      <dgm:prSet/>
      <dgm:spPr/>
      <dgm:t>
        <a:bodyPr/>
        <a:lstStyle/>
        <a:p>
          <a:endParaRPr lang="en-US"/>
        </a:p>
      </dgm:t>
    </dgm:pt>
    <dgm:pt modelId="{A9B495B8-90E0-4383-B0CB-2B2C89C088F8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 Associates</a:t>
          </a:r>
          <a:endParaRPr lang="en-US" sz="20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9B117-DC3E-4E08-A075-014654E6010C}" type="parTrans" cxnId="{0F7555DD-4834-401D-9CFB-B13977B0A076}">
      <dgm:prSet/>
      <dgm:spPr/>
      <dgm:t>
        <a:bodyPr/>
        <a:lstStyle/>
        <a:p>
          <a:endParaRPr lang="en-US"/>
        </a:p>
      </dgm:t>
    </dgm:pt>
    <dgm:pt modelId="{8070D7E5-D846-4DFE-9AA1-F921409599AB}" type="sibTrans" cxnId="{0F7555DD-4834-401D-9CFB-B13977B0A076}">
      <dgm:prSet/>
      <dgm:spPr/>
      <dgm:t>
        <a:bodyPr/>
        <a:lstStyle/>
        <a:p>
          <a:endParaRPr lang="en-US"/>
        </a:p>
      </dgm:t>
    </dgm:pt>
    <dgm:pt modelId="{72C52D61-94E9-41F5-807F-3AE04B55C8FD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00FF"/>
              </a:solidFill>
            </a:rPr>
            <a:t>Field Engineers</a:t>
          </a:r>
          <a:endParaRPr lang="en-US" sz="2000" b="1" dirty="0">
            <a:solidFill>
              <a:srgbClr val="0000FF"/>
            </a:solidFill>
          </a:endParaRPr>
        </a:p>
      </dgm:t>
    </dgm:pt>
    <dgm:pt modelId="{B4AEBBCF-6D57-4F5F-A615-15E67B18506F}" type="parTrans" cxnId="{171ADCA8-6383-4581-9E60-106A73189CBC}">
      <dgm:prSet/>
      <dgm:spPr/>
      <dgm:t>
        <a:bodyPr/>
        <a:lstStyle/>
        <a:p>
          <a:endParaRPr lang="en-US"/>
        </a:p>
      </dgm:t>
    </dgm:pt>
    <dgm:pt modelId="{F91D6DD2-1D0F-4A1D-B7F9-B3B72D8E60CF}" type="sibTrans" cxnId="{171ADCA8-6383-4581-9E60-106A73189CBC}">
      <dgm:prSet/>
      <dgm:spPr/>
      <dgm:t>
        <a:bodyPr/>
        <a:lstStyle/>
        <a:p>
          <a:endParaRPr lang="en-US"/>
        </a:p>
      </dgm:t>
    </dgm:pt>
    <dgm:pt modelId="{E4E34E6D-C22F-49CC-90ED-DE25DE53A694}" type="pres">
      <dgm:prSet presAssocID="{8DC780C0-9BE8-4104-BDAB-70262F6163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CD8947-FB51-4953-BFF4-4DC29BC7FC21}" type="pres">
      <dgm:prSet presAssocID="{8DC780C0-9BE8-4104-BDAB-70262F616314}" presName="hierFlow" presStyleCnt="0"/>
      <dgm:spPr/>
    </dgm:pt>
    <dgm:pt modelId="{41951BBD-D053-4A12-9B93-7A8962AA1285}" type="pres">
      <dgm:prSet presAssocID="{8DC780C0-9BE8-4104-BDAB-70262F6163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311403-FE5F-412D-9831-F46B162C7B6C}" type="pres">
      <dgm:prSet presAssocID="{98358E19-FC5B-459F-80A0-A3E953136EA0}" presName="Name14" presStyleCnt="0"/>
      <dgm:spPr/>
    </dgm:pt>
    <dgm:pt modelId="{A9BA96F6-FBBC-4044-B010-5853060ABE5C}" type="pres">
      <dgm:prSet presAssocID="{98358E19-FC5B-459F-80A0-A3E953136EA0}" presName="level1Shape" presStyleLbl="node0" presStyleIdx="0" presStyleCnt="1" custScaleX="203735" custScaleY="13889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E09F1DE-52D0-48BA-846E-9466B78762A6}" type="pres">
      <dgm:prSet presAssocID="{98358E19-FC5B-459F-80A0-A3E953136EA0}" presName="hierChild2" presStyleCnt="0"/>
      <dgm:spPr/>
    </dgm:pt>
    <dgm:pt modelId="{F91A1A40-6028-4FC2-9C79-B3C5D8E03776}" type="pres">
      <dgm:prSet presAssocID="{2D29B117-DC3E-4E08-A075-014654E6010C}" presName="Name19" presStyleLbl="parChTrans1D2" presStyleIdx="0" presStyleCnt="2"/>
      <dgm:spPr/>
      <dgm:t>
        <a:bodyPr/>
        <a:lstStyle/>
        <a:p>
          <a:endParaRPr lang="en-IN"/>
        </a:p>
      </dgm:t>
    </dgm:pt>
    <dgm:pt modelId="{290E7AA6-D4EB-49A6-B76B-6AE7F2672CC9}" type="pres">
      <dgm:prSet presAssocID="{A9B495B8-90E0-4383-B0CB-2B2C89C088F8}" presName="Name21" presStyleCnt="0"/>
      <dgm:spPr/>
    </dgm:pt>
    <dgm:pt modelId="{279BFECA-A650-45FA-B547-68C08749EFA2}" type="pres">
      <dgm:prSet presAssocID="{A9B495B8-90E0-4383-B0CB-2B2C89C088F8}" presName="level2Shape" presStyleLbl="node2" presStyleIdx="0" presStyleCnt="2" custScaleX="168697"/>
      <dgm:spPr/>
      <dgm:t>
        <a:bodyPr/>
        <a:lstStyle/>
        <a:p>
          <a:endParaRPr lang="en-IN"/>
        </a:p>
      </dgm:t>
    </dgm:pt>
    <dgm:pt modelId="{8A3E0618-4F90-492A-9765-BD0DA35FD80B}" type="pres">
      <dgm:prSet presAssocID="{A9B495B8-90E0-4383-B0CB-2B2C89C088F8}" presName="hierChild3" presStyleCnt="0"/>
      <dgm:spPr/>
    </dgm:pt>
    <dgm:pt modelId="{5DA6CD88-9116-4607-B9C9-010006AF801C}" type="pres">
      <dgm:prSet presAssocID="{B4AEBBCF-6D57-4F5F-A615-15E67B18506F}" presName="Name19" presStyleLbl="parChTrans1D2" presStyleIdx="1" presStyleCnt="2"/>
      <dgm:spPr/>
      <dgm:t>
        <a:bodyPr/>
        <a:lstStyle/>
        <a:p>
          <a:endParaRPr lang="en-IN"/>
        </a:p>
      </dgm:t>
    </dgm:pt>
    <dgm:pt modelId="{0A897427-759F-4A1E-A9AA-F79DB15E3E7F}" type="pres">
      <dgm:prSet presAssocID="{72C52D61-94E9-41F5-807F-3AE04B55C8FD}" presName="Name21" presStyleCnt="0"/>
      <dgm:spPr/>
    </dgm:pt>
    <dgm:pt modelId="{460C0A93-84AE-4FB9-B22C-E55FECB5F3A3}" type="pres">
      <dgm:prSet presAssocID="{72C52D61-94E9-41F5-807F-3AE04B55C8FD}" presName="level2Shape" presStyleLbl="node2" presStyleIdx="1" presStyleCnt="2" custScaleX="146036" custScaleY="91651"/>
      <dgm:spPr/>
      <dgm:t>
        <a:bodyPr/>
        <a:lstStyle/>
        <a:p>
          <a:endParaRPr lang="en-IN"/>
        </a:p>
      </dgm:t>
    </dgm:pt>
    <dgm:pt modelId="{C84F1D7A-E885-4E41-B7D3-F3DE7018BCAF}" type="pres">
      <dgm:prSet presAssocID="{72C52D61-94E9-41F5-807F-3AE04B55C8FD}" presName="hierChild3" presStyleCnt="0"/>
      <dgm:spPr/>
    </dgm:pt>
    <dgm:pt modelId="{7E0B5CBD-406B-4FD8-AF58-0F13712CF25E}" type="pres">
      <dgm:prSet presAssocID="{8DC780C0-9BE8-4104-BDAB-70262F616314}" presName="bgShapesFlow" presStyleCnt="0"/>
      <dgm:spPr/>
    </dgm:pt>
  </dgm:ptLst>
  <dgm:cxnLst>
    <dgm:cxn modelId="{9D8C6962-457E-4F18-9A7B-DD9CC2C4032D}" type="presOf" srcId="{B4AEBBCF-6D57-4F5F-A615-15E67B18506F}" destId="{5DA6CD88-9116-4607-B9C9-010006AF801C}" srcOrd="0" destOrd="0" presId="urn:microsoft.com/office/officeart/2005/8/layout/hierarchy6"/>
    <dgm:cxn modelId="{0F7555DD-4834-401D-9CFB-B13977B0A076}" srcId="{98358E19-FC5B-459F-80A0-A3E953136EA0}" destId="{A9B495B8-90E0-4383-B0CB-2B2C89C088F8}" srcOrd="0" destOrd="0" parTransId="{2D29B117-DC3E-4E08-A075-014654E6010C}" sibTransId="{8070D7E5-D846-4DFE-9AA1-F921409599AB}"/>
    <dgm:cxn modelId="{171ADCA8-6383-4581-9E60-106A73189CBC}" srcId="{98358E19-FC5B-459F-80A0-A3E953136EA0}" destId="{72C52D61-94E9-41F5-807F-3AE04B55C8FD}" srcOrd="1" destOrd="0" parTransId="{B4AEBBCF-6D57-4F5F-A615-15E67B18506F}" sibTransId="{F91D6DD2-1D0F-4A1D-B7F9-B3B72D8E60CF}"/>
    <dgm:cxn modelId="{727B229D-435E-4210-B9F6-B291FA252E52}" type="presOf" srcId="{2D29B117-DC3E-4E08-A075-014654E6010C}" destId="{F91A1A40-6028-4FC2-9C79-B3C5D8E03776}" srcOrd="0" destOrd="0" presId="urn:microsoft.com/office/officeart/2005/8/layout/hierarchy6"/>
    <dgm:cxn modelId="{B21DFD5F-8C4C-4D00-BD2E-1C623B151C60}" type="presOf" srcId="{8DC780C0-9BE8-4104-BDAB-70262F616314}" destId="{E4E34E6D-C22F-49CC-90ED-DE25DE53A694}" srcOrd="0" destOrd="0" presId="urn:microsoft.com/office/officeart/2005/8/layout/hierarchy6"/>
    <dgm:cxn modelId="{2DDA7DED-51AC-49DE-8B38-69239AAEC77E}" type="presOf" srcId="{72C52D61-94E9-41F5-807F-3AE04B55C8FD}" destId="{460C0A93-84AE-4FB9-B22C-E55FECB5F3A3}" srcOrd="0" destOrd="0" presId="urn:microsoft.com/office/officeart/2005/8/layout/hierarchy6"/>
    <dgm:cxn modelId="{5A0D25BE-F96F-499E-BAC9-67B98D5BC579}" type="presOf" srcId="{98358E19-FC5B-459F-80A0-A3E953136EA0}" destId="{A9BA96F6-FBBC-4044-B010-5853060ABE5C}" srcOrd="0" destOrd="0" presId="urn:microsoft.com/office/officeart/2005/8/layout/hierarchy6"/>
    <dgm:cxn modelId="{39B41611-2C4E-499F-9907-AEF5A584CB23}" srcId="{8DC780C0-9BE8-4104-BDAB-70262F616314}" destId="{98358E19-FC5B-459F-80A0-A3E953136EA0}" srcOrd="0" destOrd="0" parTransId="{A61F2E90-8EC6-40FC-A68A-A2AF76BCFFA9}" sibTransId="{567B3529-9122-40A0-9E90-CCF0A3E42777}"/>
    <dgm:cxn modelId="{01DF22BA-C68A-49A6-8D0D-ADDACDF69D4F}" type="presOf" srcId="{A9B495B8-90E0-4383-B0CB-2B2C89C088F8}" destId="{279BFECA-A650-45FA-B547-68C08749EFA2}" srcOrd="0" destOrd="0" presId="urn:microsoft.com/office/officeart/2005/8/layout/hierarchy6"/>
    <dgm:cxn modelId="{E9DA53D7-8894-476B-A955-BE3C3F736A4A}" type="presParOf" srcId="{E4E34E6D-C22F-49CC-90ED-DE25DE53A694}" destId="{45CD8947-FB51-4953-BFF4-4DC29BC7FC21}" srcOrd="0" destOrd="0" presId="urn:microsoft.com/office/officeart/2005/8/layout/hierarchy6"/>
    <dgm:cxn modelId="{F8F93154-D775-445E-8F00-016C56016D8C}" type="presParOf" srcId="{45CD8947-FB51-4953-BFF4-4DC29BC7FC21}" destId="{41951BBD-D053-4A12-9B93-7A8962AA1285}" srcOrd="0" destOrd="0" presId="urn:microsoft.com/office/officeart/2005/8/layout/hierarchy6"/>
    <dgm:cxn modelId="{F90C14DB-2CC0-43D9-B05A-AAA38B3AC617}" type="presParOf" srcId="{41951BBD-D053-4A12-9B93-7A8962AA1285}" destId="{89311403-FE5F-412D-9831-F46B162C7B6C}" srcOrd="0" destOrd="0" presId="urn:microsoft.com/office/officeart/2005/8/layout/hierarchy6"/>
    <dgm:cxn modelId="{557047DA-CCF6-44FC-A40A-65A7A7475861}" type="presParOf" srcId="{89311403-FE5F-412D-9831-F46B162C7B6C}" destId="{A9BA96F6-FBBC-4044-B010-5853060ABE5C}" srcOrd="0" destOrd="0" presId="urn:microsoft.com/office/officeart/2005/8/layout/hierarchy6"/>
    <dgm:cxn modelId="{654C04F8-2548-4E9C-AC07-18E865E7C4FB}" type="presParOf" srcId="{89311403-FE5F-412D-9831-F46B162C7B6C}" destId="{CE09F1DE-52D0-48BA-846E-9466B78762A6}" srcOrd="1" destOrd="0" presId="urn:microsoft.com/office/officeart/2005/8/layout/hierarchy6"/>
    <dgm:cxn modelId="{DAD4275C-D3E2-4E76-98CB-537ECDFE7639}" type="presParOf" srcId="{CE09F1DE-52D0-48BA-846E-9466B78762A6}" destId="{F91A1A40-6028-4FC2-9C79-B3C5D8E03776}" srcOrd="0" destOrd="0" presId="urn:microsoft.com/office/officeart/2005/8/layout/hierarchy6"/>
    <dgm:cxn modelId="{65A52635-6A7F-4126-97C4-CEFC69C8053B}" type="presParOf" srcId="{CE09F1DE-52D0-48BA-846E-9466B78762A6}" destId="{290E7AA6-D4EB-49A6-B76B-6AE7F2672CC9}" srcOrd="1" destOrd="0" presId="urn:microsoft.com/office/officeart/2005/8/layout/hierarchy6"/>
    <dgm:cxn modelId="{2E16B006-0DC3-4069-B3D6-6C36638D27EF}" type="presParOf" srcId="{290E7AA6-D4EB-49A6-B76B-6AE7F2672CC9}" destId="{279BFECA-A650-45FA-B547-68C08749EFA2}" srcOrd="0" destOrd="0" presId="urn:microsoft.com/office/officeart/2005/8/layout/hierarchy6"/>
    <dgm:cxn modelId="{74953035-B9EE-4878-9705-E4534BD834EA}" type="presParOf" srcId="{290E7AA6-D4EB-49A6-B76B-6AE7F2672CC9}" destId="{8A3E0618-4F90-492A-9765-BD0DA35FD80B}" srcOrd="1" destOrd="0" presId="urn:microsoft.com/office/officeart/2005/8/layout/hierarchy6"/>
    <dgm:cxn modelId="{77CC8153-73AF-487A-AF9B-264737A74631}" type="presParOf" srcId="{CE09F1DE-52D0-48BA-846E-9466B78762A6}" destId="{5DA6CD88-9116-4607-B9C9-010006AF801C}" srcOrd="2" destOrd="0" presId="urn:microsoft.com/office/officeart/2005/8/layout/hierarchy6"/>
    <dgm:cxn modelId="{173C1DB6-E0C9-43E3-B88B-FC9E054EE7B3}" type="presParOf" srcId="{CE09F1DE-52D0-48BA-846E-9466B78762A6}" destId="{0A897427-759F-4A1E-A9AA-F79DB15E3E7F}" srcOrd="3" destOrd="0" presId="urn:microsoft.com/office/officeart/2005/8/layout/hierarchy6"/>
    <dgm:cxn modelId="{F4B8BEC2-160C-4EB6-9D9F-756D57874186}" type="presParOf" srcId="{0A897427-759F-4A1E-A9AA-F79DB15E3E7F}" destId="{460C0A93-84AE-4FB9-B22C-E55FECB5F3A3}" srcOrd="0" destOrd="0" presId="urn:microsoft.com/office/officeart/2005/8/layout/hierarchy6"/>
    <dgm:cxn modelId="{AFA4B725-B757-41A1-8CEF-85A19AF9CA37}" type="presParOf" srcId="{0A897427-759F-4A1E-A9AA-F79DB15E3E7F}" destId="{C84F1D7A-E885-4E41-B7D3-F3DE7018BCAF}" srcOrd="1" destOrd="0" presId="urn:microsoft.com/office/officeart/2005/8/layout/hierarchy6"/>
    <dgm:cxn modelId="{8827B387-11E1-4468-9CB9-3553C6091DF6}" type="presParOf" srcId="{E4E34E6D-C22F-49CC-90ED-DE25DE53A694}" destId="{7E0B5CBD-406B-4FD8-AF58-0F13712CF25E}" srcOrd="1" destOrd="0" presId="urn:microsoft.com/office/officeart/2005/8/layout/hierarchy6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9C8FA7-3380-41FC-A47C-E14840CCC2C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0DBE1-3582-40AF-8E95-27128A1EBEE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99"/>
              </a:solidFill>
            </a:rPr>
            <a:t>Nodal Centres</a:t>
          </a:r>
          <a:endParaRPr lang="en-US" sz="2400" dirty="0">
            <a:solidFill>
              <a:srgbClr val="000099"/>
            </a:solidFill>
          </a:endParaRPr>
        </a:p>
      </dgm:t>
    </dgm:pt>
    <dgm:pt modelId="{A5FA9AEC-3A63-453E-AF03-E6A87B6F170C}" type="parTrans" cxnId="{AE44ECA0-3261-422D-82D9-090BA82027A7}">
      <dgm:prSet/>
      <dgm:spPr/>
      <dgm:t>
        <a:bodyPr/>
        <a:lstStyle/>
        <a:p>
          <a:endParaRPr lang="en-US" sz="2400"/>
        </a:p>
      </dgm:t>
    </dgm:pt>
    <dgm:pt modelId="{4C68ADF2-2FCC-4164-A641-7556ABCD1F5C}" type="sibTrans" cxnId="{AE44ECA0-3261-422D-82D9-090BA82027A7}">
      <dgm:prSet/>
      <dgm:spPr/>
      <dgm:t>
        <a:bodyPr/>
        <a:lstStyle/>
        <a:p>
          <a:endParaRPr lang="en-US" sz="2400"/>
        </a:p>
      </dgm:t>
    </dgm:pt>
    <dgm:pt modelId="{580E2A51-D086-45C5-80CE-BAD0DA39775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99"/>
              </a:solidFill>
            </a:rPr>
            <a:t>Nodal Centre Coordinators</a:t>
          </a:r>
          <a:endParaRPr lang="en-US" sz="2400" dirty="0">
            <a:solidFill>
              <a:srgbClr val="000099"/>
            </a:solidFill>
          </a:endParaRPr>
        </a:p>
      </dgm:t>
    </dgm:pt>
    <dgm:pt modelId="{340FCFEA-962F-47F7-82BD-47FE566FC6E6}" type="parTrans" cxnId="{5848CA41-3507-44D2-B62C-8A17C03CBF12}">
      <dgm:prSet/>
      <dgm:spPr/>
      <dgm:t>
        <a:bodyPr/>
        <a:lstStyle/>
        <a:p>
          <a:endParaRPr lang="en-US" sz="2400"/>
        </a:p>
      </dgm:t>
    </dgm:pt>
    <dgm:pt modelId="{311CEF6A-9F69-42D8-B29B-2E2941E7A9C2}" type="sibTrans" cxnId="{5848CA41-3507-44D2-B62C-8A17C03CBF12}">
      <dgm:prSet/>
      <dgm:spPr/>
      <dgm:t>
        <a:bodyPr/>
        <a:lstStyle/>
        <a:p>
          <a:endParaRPr lang="en-US" sz="2400"/>
        </a:p>
      </dgm:t>
    </dgm:pt>
    <dgm:pt modelId="{61C11091-59D3-4554-9883-DC8B82A65A70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99"/>
              </a:solidFill>
            </a:rPr>
            <a:t>Faculty</a:t>
          </a:r>
          <a:endParaRPr lang="en-US" sz="2400" dirty="0">
            <a:solidFill>
              <a:srgbClr val="000099"/>
            </a:solidFill>
          </a:endParaRPr>
        </a:p>
      </dgm:t>
    </dgm:pt>
    <dgm:pt modelId="{210CFDCF-E6A2-46DA-9BBB-09714E7DABCD}" type="parTrans" cxnId="{3B6331BE-7022-4904-B6F1-A67F9C1E1A2B}">
      <dgm:prSet/>
      <dgm:spPr/>
      <dgm:t>
        <a:bodyPr/>
        <a:lstStyle/>
        <a:p>
          <a:endParaRPr lang="en-US" sz="2400"/>
        </a:p>
      </dgm:t>
    </dgm:pt>
    <dgm:pt modelId="{4C925A59-FF70-4FDF-82E2-2FE1A11CFBC0}" type="sibTrans" cxnId="{3B6331BE-7022-4904-B6F1-A67F9C1E1A2B}">
      <dgm:prSet/>
      <dgm:spPr/>
      <dgm:t>
        <a:bodyPr/>
        <a:lstStyle/>
        <a:p>
          <a:endParaRPr lang="en-US" sz="2400"/>
        </a:p>
      </dgm:t>
    </dgm:pt>
    <dgm:pt modelId="{8FBF4A6A-B48A-4EA1-B657-463C2AC39FD6}">
      <dgm:prSet custT="1"/>
      <dgm:spPr/>
      <dgm:t>
        <a:bodyPr/>
        <a:lstStyle/>
        <a:p>
          <a:r>
            <a:rPr lang="en-US" sz="2400" dirty="0" smtClean="0">
              <a:solidFill>
                <a:srgbClr val="000099"/>
              </a:solidFill>
            </a:rPr>
            <a:t>Student</a:t>
          </a:r>
          <a:endParaRPr lang="en-US" sz="2400" dirty="0">
            <a:solidFill>
              <a:srgbClr val="000099"/>
            </a:solidFill>
          </a:endParaRPr>
        </a:p>
      </dgm:t>
    </dgm:pt>
    <dgm:pt modelId="{0EFD00E4-F912-40AC-B91E-3D421CCD7D14}" type="parTrans" cxnId="{369DC7EC-FF45-4619-AB09-DA8247CD440E}">
      <dgm:prSet/>
      <dgm:spPr/>
      <dgm:t>
        <a:bodyPr/>
        <a:lstStyle/>
        <a:p>
          <a:endParaRPr lang="en-US" sz="2400"/>
        </a:p>
      </dgm:t>
    </dgm:pt>
    <dgm:pt modelId="{5B580331-A12C-49D4-8E36-30B8E86C2D96}" type="sibTrans" cxnId="{369DC7EC-FF45-4619-AB09-DA8247CD440E}">
      <dgm:prSet/>
      <dgm:spPr/>
      <dgm:t>
        <a:bodyPr/>
        <a:lstStyle/>
        <a:p>
          <a:endParaRPr lang="en-US" sz="2400"/>
        </a:p>
      </dgm:t>
    </dgm:pt>
    <dgm:pt modelId="{78BD9164-5339-445A-BD21-4A6CC5645B9F}" type="pres">
      <dgm:prSet presAssocID="{3B9C8FA7-3380-41FC-A47C-E14840CCC2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7B7EF49-3555-479C-842E-20AF26340C6E}" type="pres">
      <dgm:prSet presAssocID="{8FBF4A6A-B48A-4EA1-B657-463C2AC39FD6}" presName="boxAndChildren" presStyleCnt="0"/>
      <dgm:spPr/>
    </dgm:pt>
    <dgm:pt modelId="{456A3E6F-2F2D-4224-9D0A-428A7F9427FC}" type="pres">
      <dgm:prSet presAssocID="{8FBF4A6A-B48A-4EA1-B657-463C2AC39FD6}" presName="parentTextBox" presStyleLbl="node1" presStyleIdx="0" presStyleCnt="4"/>
      <dgm:spPr/>
      <dgm:t>
        <a:bodyPr/>
        <a:lstStyle/>
        <a:p>
          <a:endParaRPr lang="en-IN"/>
        </a:p>
      </dgm:t>
    </dgm:pt>
    <dgm:pt modelId="{6139CFEB-31C0-4432-BB12-9DC1AFA9953E}" type="pres">
      <dgm:prSet presAssocID="{4C925A59-FF70-4FDF-82E2-2FE1A11CFBC0}" presName="sp" presStyleCnt="0"/>
      <dgm:spPr/>
    </dgm:pt>
    <dgm:pt modelId="{1B03B7FB-0190-4BA8-B78F-690DE604356B}" type="pres">
      <dgm:prSet presAssocID="{61C11091-59D3-4554-9883-DC8B82A65A70}" presName="arrowAndChildren" presStyleCnt="0"/>
      <dgm:spPr/>
    </dgm:pt>
    <dgm:pt modelId="{E9E24BB7-D1E7-48C4-B551-136068906EAE}" type="pres">
      <dgm:prSet presAssocID="{61C11091-59D3-4554-9883-DC8B82A65A70}" presName="parentTextArrow" presStyleLbl="node1" presStyleIdx="1" presStyleCnt="4"/>
      <dgm:spPr/>
      <dgm:t>
        <a:bodyPr/>
        <a:lstStyle/>
        <a:p>
          <a:endParaRPr lang="en-IN"/>
        </a:p>
      </dgm:t>
    </dgm:pt>
    <dgm:pt modelId="{785CD802-CF6C-41D6-AC94-1A487ADDC8A7}" type="pres">
      <dgm:prSet presAssocID="{311CEF6A-9F69-42D8-B29B-2E2941E7A9C2}" presName="sp" presStyleCnt="0"/>
      <dgm:spPr/>
    </dgm:pt>
    <dgm:pt modelId="{4122BF82-AB52-4A5A-B87F-57A3583C8497}" type="pres">
      <dgm:prSet presAssocID="{580E2A51-D086-45C5-80CE-BAD0DA397756}" presName="arrowAndChildren" presStyleCnt="0"/>
      <dgm:spPr/>
    </dgm:pt>
    <dgm:pt modelId="{2E1DD813-EE6A-4732-945F-C0C42AD1DB9F}" type="pres">
      <dgm:prSet presAssocID="{580E2A51-D086-45C5-80CE-BAD0DA39775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3112009-195C-4599-A025-4E2C15C0C2EA}" type="pres">
      <dgm:prSet presAssocID="{4C68ADF2-2FCC-4164-A641-7556ABCD1F5C}" presName="sp" presStyleCnt="0"/>
      <dgm:spPr/>
    </dgm:pt>
    <dgm:pt modelId="{EBFD10FD-D7DD-461D-90AA-81DAF59D3184}" type="pres">
      <dgm:prSet presAssocID="{9420DBE1-3582-40AF-8E95-27128A1EBEE8}" presName="arrowAndChildren" presStyleCnt="0"/>
      <dgm:spPr/>
    </dgm:pt>
    <dgm:pt modelId="{4035C77B-C97B-4187-B509-D4A4319DAB62}" type="pres">
      <dgm:prSet presAssocID="{9420DBE1-3582-40AF-8E95-27128A1EBEE8}" presName="parentTextArrow" presStyleLbl="node1" presStyleIdx="3" presStyleCnt="4" custLinFactNeighborX="1786" custLinFactNeighborY="-17377"/>
      <dgm:spPr/>
      <dgm:t>
        <a:bodyPr/>
        <a:lstStyle/>
        <a:p>
          <a:endParaRPr lang="en-IN"/>
        </a:p>
      </dgm:t>
    </dgm:pt>
  </dgm:ptLst>
  <dgm:cxnLst>
    <dgm:cxn modelId="{369DC7EC-FF45-4619-AB09-DA8247CD440E}" srcId="{3B9C8FA7-3380-41FC-A47C-E14840CCC2C1}" destId="{8FBF4A6A-B48A-4EA1-B657-463C2AC39FD6}" srcOrd="3" destOrd="0" parTransId="{0EFD00E4-F912-40AC-B91E-3D421CCD7D14}" sibTransId="{5B580331-A12C-49D4-8E36-30B8E86C2D96}"/>
    <dgm:cxn modelId="{AEDB413C-93F5-4D4F-891A-F7B0E986492F}" type="presOf" srcId="{580E2A51-D086-45C5-80CE-BAD0DA397756}" destId="{2E1DD813-EE6A-4732-945F-C0C42AD1DB9F}" srcOrd="0" destOrd="0" presId="urn:microsoft.com/office/officeart/2005/8/layout/process4"/>
    <dgm:cxn modelId="{5E3F7852-AA9C-462F-BBA5-79F4686E7F9D}" type="presOf" srcId="{3B9C8FA7-3380-41FC-A47C-E14840CCC2C1}" destId="{78BD9164-5339-445A-BD21-4A6CC5645B9F}" srcOrd="0" destOrd="0" presId="urn:microsoft.com/office/officeart/2005/8/layout/process4"/>
    <dgm:cxn modelId="{53ADDACF-2BBA-48E2-B4C3-DA94B60AE590}" type="presOf" srcId="{8FBF4A6A-B48A-4EA1-B657-463C2AC39FD6}" destId="{456A3E6F-2F2D-4224-9D0A-428A7F9427FC}" srcOrd="0" destOrd="0" presId="urn:microsoft.com/office/officeart/2005/8/layout/process4"/>
    <dgm:cxn modelId="{AE44ECA0-3261-422D-82D9-090BA82027A7}" srcId="{3B9C8FA7-3380-41FC-A47C-E14840CCC2C1}" destId="{9420DBE1-3582-40AF-8E95-27128A1EBEE8}" srcOrd="0" destOrd="0" parTransId="{A5FA9AEC-3A63-453E-AF03-E6A87B6F170C}" sibTransId="{4C68ADF2-2FCC-4164-A641-7556ABCD1F5C}"/>
    <dgm:cxn modelId="{3B6331BE-7022-4904-B6F1-A67F9C1E1A2B}" srcId="{3B9C8FA7-3380-41FC-A47C-E14840CCC2C1}" destId="{61C11091-59D3-4554-9883-DC8B82A65A70}" srcOrd="2" destOrd="0" parTransId="{210CFDCF-E6A2-46DA-9BBB-09714E7DABCD}" sibTransId="{4C925A59-FF70-4FDF-82E2-2FE1A11CFBC0}"/>
    <dgm:cxn modelId="{5848CA41-3507-44D2-B62C-8A17C03CBF12}" srcId="{3B9C8FA7-3380-41FC-A47C-E14840CCC2C1}" destId="{580E2A51-D086-45C5-80CE-BAD0DA397756}" srcOrd="1" destOrd="0" parTransId="{340FCFEA-962F-47F7-82BD-47FE566FC6E6}" sibTransId="{311CEF6A-9F69-42D8-B29B-2E2941E7A9C2}"/>
    <dgm:cxn modelId="{0415BAC4-639E-4F80-9EF5-FDE44BB369F2}" type="presOf" srcId="{9420DBE1-3582-40AF-8E95-27128A1EBEE8}" destId="{4035C77B-C97B-4187-B509-D4A4319DAB62}" srcOrd="0" destOrd="0" presId="urn:microsoft.com/office/officeart/2005/8/layout/process4"/>
    <dgm:cxn modelId="{ECAFEAE2-AC53-4BD5-BB34-9664FEAD01C9}" type="presOf" srcId="{61C11091-59D3-4554-9883-DC8B82A65A70}" destId="{E9E24BB7-D1E7-48C4-B551-136068906EAE}" srcOrd="0" destOrd="0" presId="urn:microsoft.com/office/officeart/2005/8/layout/process4"/>
    <dgm:cxn modelId="{2A2438A5-E3C7-48EB-AE67-FBD0F4F1825D}" type="presParOf" srcId="{78BD9164-5339-445A-BD21-4A6CC5645B9F}" destId="{B7B7EF49-3555-479C-842E-20AF26340C6E}" srcOrd="0" destOrd="0" presId="urn:microsoft.com/office/officeart/2005/8/layout/process4"/>
    <dgm:cxn modelId="{3EF1BE67-1446-4A55-85C1-E8A40E0B473B}" type="presParOf" srcId="{B7B7EF49-3555-479C-842E-20AF26340C6E}" destId="{456A3E6F-2F2D-4224-9D0A-428A7F9427FC}" srcOrd="0" destOrd="0" presId="urn:microsoft.com/office/officeart/2005/8/layout/process4"/>
    <dgm:cxn modelId="{CDED4C01-CB2C-469E-8241-0249CE6E675C}" type="presParOf" srcId="{78BD9164-5339-445A-BD21-4A6CC5645B9F}" destId="{6139CFEB-31C0-4432-BB12-9DC1AFA9953E}" srcOrd="1" destOrd="0" presId="urn:microsoft.com/office/officeart/2005/8/layout/process4"/>
    <dgm:cxn modelId="{403A09B4-EFE9-40CA-B7B4-C5B42CF88396}" type="presParOf" srcId="{78BD9164-5339-445A-BD21-4A6CC5645B9F}" destId="{1B03B7FB-0190-4BA8-B78F-690DE604356B}" srcOrd="2" destOrd="0" presId="urn:microsoft.com/office/officeart/2005/8/layout/process4"/>
    <dgm:cxn modelId="{290D1F0E-54AD-4567-B709-80848E21BB19}" type="presParOf" srcId="{1B03B7FB-0190-4BA8-B78F-690DE604356B}" destId="{E9E24BB7-D1E7-48C4-B551-136068906EAE}" srcOrd="0" destOrd="0" presId="urn:microsoft.com/office/officeart/2005/8/layout/process4"/>
    <dgm:cxn modelId="{82D8ACB9-5ADE-474A-AD9C-19F2F0FC4242}" type="presParOf" srcId="{78BD9164-5339-445A-BD21-4A6CC5645B9F}" destId="{785CD802-CF6C-41D6-AC94-1A487ADDC8A7}" srcOrd="3" destOrd="0" presId="urn:microsoft.com/office/officeart/2005/8/layout/process4"/>
    <dgm:cxn modelId="{14A7D42B-B917-4CD3-9DD9-0A3A13C1A97E}" type="presParOf" srcId="{78BD9164-5339-445A-BD21-4A6CC5645B9F}" destId="{4122BF82-AB52-4A5A-B87F-57A3583C8497}" srcOrd="4" destOrd="0" presId="urn:microsoft.com/office/officeart/2005/8/layout/process4"/>
    <dgm:cxn modelId="{4F31A577-10C4-4812-8136-DB282236A3B0}" type="presParOf" srcId="{4122BF82-AB52-4A5A-B87F-57A3583C8497}" destId="{2E1DD813-EE6A-4732-945F-C0C42AD1DB9F}" srcOrd="0" destOrd="0" presId="urn:microsoft.com/office/officeart/2005/8/layout/process4"/>
    <dgm:cxn modelId="{831474B8-E115-4EEF-B158-990F07D22E87}" type="presParOf" srcId="{78BD9164-5339-445A-BD21-4A6CC5645B9F}" destId="{B3112009-195C-4599-A025-4E2C15C0C2EA}" srcOrd="5" destOrd="0" presId="urn:microsoft.com/office/officeart/2005/8/layout/process4"/>
    <dgm:cxn modelId="{434A168B-2860-4B63-A5BC-2474EF90A54A}" type="presParOf" srcId="{78BD9164-5339-445A-BD21-4A6CC5645B9F}" destId="{EBFD10FD-D7DD-461D-90AA-81DAF59D3184}" srcOrd="6" destOrd="0" presId="urn:microsoft.com/office/officeart/2005/8/layout/process4"/>
    <dgm:cxn modelId="{521A16A1-4986-45F7-991E-131B67FE9768}" type="presParOf" srcId="{EBFD10FD-D7DD-461D-90AA-81DAF59D3184}" destId="{4035C77B-C97B-4187-B509-D4A4319DAB62}" srcOrd="0" destOrd="0" presId="urn:microsoft.com/office/officeart/2005/8/layout/process4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defTabSz="9810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algn="r" defTabSz="981075">
              <a:defRPr sz="1300"/>
            </a:lvl1pPr>
          </a:lstStyle>
          <a:p>
            <a:pPr>
              <a:defRPr/>
            </a:pPr>
            <a:fld id="{64FACC1A-1B02-4756-B73C-FDE3D39E78EA}" type="datetime1">
              <a:rPr lang="en-US"/>
              <a:pPr>
                <a:defRPr/>
              </a:pPr>
              <a:t>3/13/13</a:t>
            </a:fld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defTabSz="9810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21868"/>
            <a:ext cx="3076671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algn="r" defTabSz="981075">
              <a:defRPr sz="1300"/>
            </a:lvl1pPr>
          </a:lstStyle>
          <a:p>
            <a:pPr>
              <a:defRPr/>
            </a:pPr>
            <a:fld id="{0E1E0D52-42BA-4A9E-AEF3-A3F086364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38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defTabSz="9810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algn="r" defTabSz="981075">
              <a:defRPr sz="1300"/>
            </a:lvl1pPr>
          </a:lstStyle>
          <a:p>
            <a:pPr>
              <a:defRPr/>
            </a:pPr>
            <a:fld id="{364B2D31-8D57-490C-BEEC-0A49DB231F83}" type="datetime1">
              <a:rPr lang="de-DE"/>
              <a:pPr>
                <a:defRPr/>
              </a:pPr>
              <a:t>3/13/13</a:t>
            </a:fld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61781"/>
            <a:ext cx="5207386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defTabSz="9810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21868"/>
            <a:ext cx="3076671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algn="r" defTabSz="981075">
              <a:defRPr sz="1300"/>
            </a:lvl1pPr>
          </a:lstStyle>
          <a:p>
            <a:pPr>
              <a:defRPr/>
            </a:pPr>
            <a:fld id="{F2970573-E4A3-492F-960A-C45FECEDF8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01035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2E2D35-D322-4D7F-8E87-96F4294BBED8}" type="datetime1">
              <a:rPr lang="de-DE" smtClean="0"/>
              <a:pPr/>
              <a:t>3/13/13</a:t>
            </a:fld>
            <a:endParaRPr lang="de-DE" smtClean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2979-3E71-4D94-B01E-25EAA27782A6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295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705600" y="6477000"/>
            <a:ext cx="2133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de-DE" sz="1200">
                <a:solidFill>
                  <a:schemeClr val="folHlink"/>
                </a:solidFill>
                <a:latin typeface="Arial" pitchFamily="34" charset="0"/>
                <a:hlinkClick r:id="" action="ppaction://hlinkshowjump?jump=firstslide"/>
              </a:rPr>
              <a:t>Zurück zur ersten Seite</a:t>
            </a:r>
          </a:p>
        </p:txBody>
      </p:sp>
      <p:sp>
        <p:nvSpPr>
          <p:cNvPr id="7" name="AutoShap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utoShap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de-DE"/>
              <a:t>Hier klicken, um Master-Titelformat zu bearbeiten.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de-DE"/>
              <a:t>Hier klicken, um Master-Untertitelformat zu bearbeiten.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9A8C-C791-4CED-B9BA-1D9103521B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845F-88D8-4C18-B348-7B0CB6A75C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E390-2C2C-4801-9254-2AA904EF31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FD09-C66A-474A-BA8D-B2B7AFBE49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E143-DF28-45D4-B796-E38F8285DB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57B-8188-4E48-933E-0578961D4A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BB2D-EAC4-4457-8015-E380608A95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1452-992D-48FF-B526-7C78AA930E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2257-73CD-48DC-A512-B8499BA41F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240E-7BEA-4D5C-A8F0-4F0756F1C8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325E-B465-4870-AC8B-57E389B19A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3631-2EBA-4476-A2B2-4D90A93370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DD62-D4DB-4BDB-9DD3-C7613F9A1F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39E5-78B8-437B-87BE-04B86ABAEE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Rectangl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705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endParaRPr lang="de-DE" sz="1200">
              <a:solidFill>
                <a:schemeClr val="folHlink"/>
              </a:solidFill>
              <a:latin typeface="Arial" pitchFamily="34" charset="0"/>
              <a:hlinkClick r:id="" action="ppaction://hlinkshowjump?jump=firstslide"/>
            </a:endParaRPr>
          </a:p>
        </p:txBody>
      </p:sp>
      <p:sp>
        <p:nvSpPr>
          <p:cNvPr id="1032" name="AutoShap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3765F72B-1C82-4660-8EA1-3EF2684BB4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ransition>
    <p:split orient="vert"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8" Type="http://schemas.openxmlformats.org/officeDocument/2006/relationships/image" Target="../media/image56.jpeg"/><Relationship Id="rId9" Type="http://schemas.openxmlformats.org/officeDocument/2006/relationships/image" Target="../media/image57.emf"/><Relationship Id="rId10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7.xml"/><Relationship Id="rId12" Type="http://schemas.openxmlformats.org/officeDocument/2006/relationships/image" Target="../media/image61.jpeg"/><Relationship Id="rId13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jpeg"/><Relationship Id="rId3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.png"/><Relationship Id="rId3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653259" cy="15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1538" y="0"/>
            <a:ext cx="1922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4686300"/>
            <a:ext cx="9143999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endParaRPr lang="en-US" sz="20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IIT Delhi, IIT Kanpur, IIT Bombay,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IIT </a:t>
            </a: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Madras, IIT Kharagpur, IIT </a:t>
            </a:r>
            <a:r>
              <a:rPr lang="en-US" sz="2000" b="1" dirty="0" err="1">
                <a:solidFill>
                  <a:srgbClr val="000099"/>
                </a:solidFill>
                <a:latin typeface="Arial" charset="0"/>
              </a:rPr>
              <a:t>Guwahati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IIT Roorkee, Amrita University,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IIIT </a:t>
            </a: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Hyderabad,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</a:rPr>
              <a:t>Dayalbagh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University,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NIT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</a:rPr>
              <a:t>Surathkal</a:t>
            </a: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, COE Pune </a:t>
            </a:r>
            <a:r>
              <a:rPr lang="en-US" b="1" dirty="0">
                <a:latin typeface="Arial" charset="0"/>
              </a:rPr>
              <a:t/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endParaRPr lang="de-DE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2179"/>
            <a:ext cx="8686800" cy="973350"/>
          </a:xfrm>
          <a:noFill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kumimoji="0"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kumimoji="0" lang="en-US" dirty="0" smtClean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8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Virtual Labs</a:t>
            </a:r>
            <a:r>
              <a:rPr kumimoji="0" lang="en-US" dirty="0" smtClean="0">
                <a:solidFill>
                  <a:srgbClr val="0000FF"/>
                </a:solidFill>
              </a:rPr>
              <a:t/>
            </a:r>
            <a:br>
              <a:rPr kumimoji="0" lang="en-US" dirty="0" smtClean="0">
                <a:solidFill>
                  <a:srgbClr val="0000FF"/>
                </a:solidFill>
              </a:rPr>
            </a:br>
            <a:endParaRPr lang="de-DE" sz="3600" b="0" i="1" dirty="0" smtClean="0">
              <a:cs typeface="Times New Roman" pitchFamily="18" charset="0"/>
            </a:endParaRPr>
          </a:p>
        </p:txBody>
      </p:sp>
      <p:grpSp>
        <p:nvGrpSpPr>
          <p:cNvPr id="19463" name="Group 13"/>
          <p:cNvGrpSpPr>
            <a:grpSpLocks/>
          </p:cNvGrpSpPr>
          <p:nvPr/>
        </p:nvGrpSpPr>
        <p:grpSpPr bwMode="auto">
          <a:xfrm>
            <a:off x="6686557" y="6381750"/>
            <a:ext cx="2017713" cy="476250"/>
            <a:chOff x="110" y="158"/>
            <a:chExt cx="1271" cy="300"/>
          </a:xfrm>
        </p:grpSpPr>
        <p:sp>
          <p:nvSpPr>
            <p:cNvPr id="19464" name="Rectangle 11"/>
            <p:cNvSpPr>
              <a:spLocks noChangeArrowheads="1"/>
            </p:cNvSpPr>
            <p:nvPr/>
          </p:nvSpPr>
          <p:spPr bwMode="auto">
            <a:xfrm>
              <a:off x="110" y="158"/>
              <a:ext cx="1129" cy="30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8000"/>
                  </a:schemeClr>
                </a:gs>
                <a:gs pos="100000">
                  <a:srgbClr val="F8F880">
                    <a:alpha val="75000"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Text Box 10"/>
            <p:cNvSpPr txBox="1">
              <a:spLocks noChangeArrowheads="1"/>
            </p:cNvSpPr>
            <p:nvPr/>
          </p:nvSpPr>
          <p:spPr bwMode="auto">
            <a:xfrm>
              <a:off x="110" y="166"/>
              <a:ext cx="12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80808"/>
                  </a:solidFill>
                  <a:latin typeface="Impact" pitchFamily="34" charset="0"/>
                </a:rPr>
                <a:t>V</a:t>
              </a:r>
              <a:r>
                <a:rPr lang="en-US" dirty="0">
                  <a:solidFill>
                    <a:srgbClr val="111111"/>
                  </a:solidFill>
                  <a:latin typeface="Impact" pitchFamily="34" charset="0"/>
                </a:rPr>
                <a:t>I</a:t>
              </a:r>
              <a:r>
                <a:rPr lang="en-US" dirty="0">
                  <a:solidFill>
                    <a:srgbClr val="1C1C1C"/>
                  </a:solidFill>
                  <a:latin typeface="Impact" pitchFamily="34" charset="0"/>
                </a:rPr>
                <a:t>R</a:t>
              </a:r>
              <a:r>
                <a:rPr lang="en-US" dirty="0">
                  <a:solidFill>
                    <a:srgbClr val="292929"/>
                  </a:solidFill>
                  <a:latin typeface="Impact" pitchFamily="34" charset="0"/>
                </a:rPr>
                <a:t>T</a:t>
              </a:r>
              <a:r>
                <a:rPr lang="en-US" dirty="0">
                  <a:solidFill>
                    <a:srgbClr val="333333"/>
                  </a:solidFill>
                  <a:latin typeface="Impact" pitchFamily="34" charset="0"/>
                </a:rPr>
                <a:t>U</a:t>
              </a:r>
              <a:r>
                <a:rPr lang="en-US" dirty="0">
                  <a:solidFill>
                    <a:srgbClr val="4D4D4D"/>
                  </a:solidFill>
                  <a:latin typeface="Impact" pitchFamily="34" charset="0"/>
                </a:rPr>
                <a:t>A</a:t>
              </a:r>
              <a:r>
                <a:rPr lang="en-US" dirty="0">
                  <a:solidFill>
                    <a:srgbClr val="5F5F5F"/>
                  </a:solidFill>
                  <a:latin typeface="Impact" pitchFamily="34" charset="0"/>
                </a:rPr>
                <a:t>L</a:t>
              </a:r>
              <a:r>
                <a:rPr lang="en-US" dirty="0">
                  <a:latin typeface="Impact" pitchFamily="34" charset="0"/>
                </a:rPr>
                <a:t> </a:t>
              </a:r>
              <a:r>
                <a:rPr lang="en-US" dirty="0">
                  <a:solidFill>
                    <a:srgbClr val="777777"/>
                  </a:solidFill>
                  <a:latin typeface="Impact" pitchFamily="34" charset="0"/>
                </a:rPr>
                <a:t>L</a:t>
              </a:r>
              <a:r>
                <a:rPr lang="en-US" dirty="0">
                  <a:solidFill>
                    <a:srgbClr val="808080"/>
                  </a:solidFill>
                  <a:latin typeface="Impact" pitchFamily="34" charset="0"/>
                </a:rPr>
                <a:t>A</a:t>
              </a:r>
              <a:r>
                <a:rPr lang="en-US" dirty="0">
                  <a:solidFill>
                    <a:srgbClr val="969696"/>
                  </a:solidFill>
                  <a:latin typeface="Impact" pitchFamily="34" charset="0"/>
                </a:rPr>
                <a:t>B</a:t>
              </a:r>
              <a:r>
                <a:rPr lang="en-US" dirty="0">
                  <a:solidFill>
                    <a:srgbClr val="B2B2B2"/>
                  </a:solidFill>
                  <a:latin typeface="Impact" pitchFamily="34" charset="0"/>
                </a:rPr>
                <a:t>S</a:t>
              </a:r>
            </a:p>
          </p:txBody>
        </p:sp>
      </p:grpSp>
      <p:pic>
        <p:nvPicPr>
          <p:cNvPr id="10" name="Picture 9" descr="C:\Documents and Settings\dell\Desktop\Deskto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299" y="1905000"/>
            <a:ext cx="6693279" cy="27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78845" y="6396335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http://vlab.co.in</a:t>
            </a:r>
            <a:endParaRPr lang="en-IN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531"/>
            <a:ext cx="8915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Virtual Labs ‘Launch’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73" y="1651000"/>
            <a:ext cx="8751627" cy="4114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Labs has been </a:t>
            </a:r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to the Nation </a:t>
            </a:r>
          </a:p>
          <a:p>
            <a:pPr>
              <a:buClr>
                <a:srgbClr val="FF0000"/>
              </a:buClr>
              <a:buNone/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on 23rd Feb, 2012.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9307" y="1308289"/>
            <a:ext cx="86868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45058" name="Picture 2" descr="D:\23 Feb Launch\Launch Pics\2Website_Launching\DSC05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49" y="2730500"/>
            <a:ext cx="3723833" cy="2282504"/>
          </a:xfrm>
          <a:prstGeom prst="rect">
            <a:avLst/>
          </a:prstGeom>
          <a:noFill/>
        </p:spPr>
      </p:pic>
      <p:pic>
        <p:nvPicPr>
          <p:cNvPr id="45059" name="Picture 3" descr="D:\23 Feb Launch\Launch Pics\3Website_Launching\DSC05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30500"/>
            <a:ext cx="3238500" cy="2273299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388" y="4275068"/>
            <a:ext cx="3440112" cy="23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09600" y="3924300"/>
            <a:ext cx="3403600" cy="1270000"/>
            <a:chOff x="609600" y="3924300"/>
            <a:chExt cx="3403600" cy="1270000"/>
          </a:xfrm>
        </p:grpSpPr>
        <p:sp>
          <p:nvSpPr>
            <p:cNvPr id="8" name="Oval Callout 7"/>
            <p:cNvSpPr/>
            <p:nvPr/>
          </p:nvSpPr>
          <p:spPr bwMode="auto">
            <a:xfrm flipH="1">
              <a:off x="609600" y="3924300"/>
              <a:ext cx="3403600" cy="1270000"/>
            </a:xfrm>
            <a:prstGeom prst="wedgeEllipse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4152900"/>
              <a:ext cx="2400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+mn-lt"/>
                </a:rPr>
                <a:t>Virtual Lab on </a:t>
              </a:r>
              <a:r>
                <a:rPr lang="en-US" b="1" dirty="0" err="1" smtClean="0">
                  <a:solidFill>
                    <a:srgbClr val="000099"/>
                  </a:solidFill>
                  <a:latin typeface="+mn-lt"/>
                </a:rPr>
                <a:t>Akash</a:t>
              </a:r>
              <a:r>
                <a:rPr lang="en-US" b="1" dirty="0" smtClean="0">
                  <a:solidFill>
                    <a:srgbClr val="000099"/>
                  </a:solidFill>
                  <a:latin typeface="+mn-lt"/>
                </a:rPr>
                <a:t> Tablet</a:t>
              </a:r>
              <a:endParaRPr lang="en-US" b="1" dirty="0">
                <a:solidFill>
                  <a:srgbClr val="000099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034" y="-1"/>
            <a:ext cx="1542958" cy="8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-14990" y="824459"/>
            <a:ext cx="9144000" cy="4961744"/>
            <a:chOff x="-14990" y="824459"/>
            <a:chExt cx="9144000" cy="4961744"/>
          </a:xfrm>
        </p:grpSpPr>
        <p:sp>
          <p:nvSpPr>
            <p:cNvPr id="21" name="Freeform 20"/>
            <p:cNvSpPr/>
            <p:nvPr/>
          </p:nvSpPr>
          <p:spPr bwMode="auto">
            <a:xfrm>
              <a:off x="-14990" y="824459"/>
              <a:ext cx="4527029" cy="2368446"/>
            </a:xfrm>
            <a:custGeom>
              <a:avLst/>
              <a:gdLst>
                <a:gd name="connsiteX0" fmla="*/ 4527029 w 4527029"/>
                <a:gd name="connsiteY0" fmla="*/ 2368446 h 2368446"/>
                <a:gd name="connsiteX1" fmla="*/ 4527029 w 4527029"/>
                <a:gd name="connsiteY1" fmla="*/ 14990 h 2368446"/>
                <a:gd name="connsiteX2" fmla="*/ 0 w 4527029"/>
                <a:gd name="connsiteY2" fmla="*/ 0 h 2368446"/>
                <a:gd name="connsiteX3" fmla="*/ 14990 w 4527029"/>
                <a:gd name="connsiteY3" fmla="*/ 1469036 h 2368446"/>
                <a:gd name="connsiteX4" fmla="*/ 4527029 w 4527029"/>
                <a:gd name="connsiteY4" fmla="*/ 2368446 h 236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7029" h="2368446">
                  <a:moveTo>
                    <a:pt x="4527029" y="2368446"/>
                  </a:moveTo>
                  <a:lnTo>
                    <a:pt x="4527029" y="14990"/>
                  </a:lnTo>
                  <a:lnTo>
                    <a:pt x="0" y="0"/>
                  </a:lnTo>
                  <a:lnTo>
                    <a:pt x="14990" y="1469036"/>
                  </a:lnTo>
                  <a:lnTo>
                    <a:pt x="4527029" y="2368446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-14990" y="2278505"/>
              <a:ext cx="4527029" cy="3507698"/>
            </a:xfrm>
            <a:custGeom>
              <a:avLst/>
              <a:gdLst>
                <a:gd name="connsiteX0" fmla="*/ 4527029 w 4527029"/>
                <a:gd name="connsiteY0" fmla="*/ 929390 h 3507698"/>
                <a:gd name="connsiteX1" fmla="*/ 0 w 4527029"/>
                <a:gd name="connsiteY1" fmla="*/ 0 h 3507698"/>
                <a:gd name="connsiteX2" fmla="*/ 14990 w 4527029"/>
                <a:gd name="connsiteY2" fmla="*/ 3507698 h 3507698"/>
                <a:gd name="connsiteX3" fmla="*/ 4527029 w 4527029"/>
                <a:gd name="connsiteY3" fmla="*/ 929390 h 35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029" h="3507698">
                  <a:moveTo>
                    <a:pt x="4527029" y="929390"/>
                  </a:moveTo>
                  <a:lnTo>
                    <a:pt x="0" y="0"/>
                  </a:lnTo>
                  <a:cubicBezTo>
                    <a:pt x="4997" y="1169233"/>
                    <a:pt x="9993" y="2338465"/>
                    <a:pt x="14990" y="3507698"/>
                  </a:cubicBezTo>
                  <a:lnTo>
                    <a:pt x="4527029" y="929390"/>
                  </a:lnTo>
                  <a:close/>
                </a:path>
              </a:pathLst>
            </a:custGeom>
            <a:solidFill>
              <a:srgbClr val="FFCC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4990" y="3207895"/>
              <a:ext cx="9114020" cy="2563318"/>
            </a:xfrm>
            <a:custGeom>
              <a:avLst/>
              <a:gdLst>
                <a:gd name="connsiteX0" fmla="*/ 4497049 w 9114020"/>
                <a:gd name="connsiteY0" fmla="*/ 0 h 2563318"/>
                <a:gd name="connsiteX1" fmla="*/ 0 w 9114020"/>
                <a:gd name="connsiteY1" fmla="*/ 2563318 h 2563318"/>
                <a:gd name="connsiteX2" fmla="*/ 9114020 w 9114020"/>
                <a:gd name="connsiteY2" fmla="*/ 2548328 h 2563318"/>
                <a:gd name="connsiteX3" fmla="*/ 4497049 w 9114020"/>
                <a:gd name="connsiteY3" fmla="*/ 0 h 256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4020" h="2563318">
                  <a:moveTo>
                    <a:pt x="4497049" y="0"/>
                  </a:moveTo>
                  <a:lnTo>
                    <a:pt x="0" y="2563318"/>
                  </a:lnTo>
                  <a:lnTo>
                    <a:pt x="9114020" y="2548328"/>
                  </a:lnTo>
                  <a:lnTo>
                    <a:pt x="4497049" y="0"/>
                  </a:lnTo>
                  <a:close/>
                </a:path>
              </a:pathLst>
            </a:cu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12039" y="2338466"/>
              <a:ext cx="4616971" cy="3402767"/>
            </a:xfrm>
            <a:custGeom>
              <a:avLst/>
              <a:gdLst>
                <a:gd name="connsiteX0" fmla="*/ 0 w 4616971"/>
                <a:gd name="connsiteY0" fmla="*/ 869429 h 3402767"/>
                <a:gd name="connsiteX1" fmla="*/ 4616971 w 4616971"/>
                <a:gd name="connsiteY1" fmla="*/ 3402767 h 3402767"/>
                <a:gd name="connsiteX2" fmla="*/ 4616971 w 4616971"/>
                <a:gd name="connsiteY2" fmla="*/ 0 h 3402767"/>
                <a:gd name="connsiteX3" fmla="*/ 0 w 4616971"/>
                <a:gd name="connsiteY3" fmla="*/ 869429 h 34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971" h="3402767">
                  <a:moveTo>
                    <a:pt x="0" y="869429"/>
                  </a:moveTo>
                  <a:lnTo>
                    <a:pt x="4616971" y="3402767"/>
                  </a:lnTo>
                  <a:lnTo>
                    <a:pt x="4616971" y="0"/>
                  </a:lnTo>
                  <a:lnTo>
                    <a:pt x="0" y="869429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497049" y="824459"/>
              <a:ext cx="4631961" cy="2383436"/>
            </a:xfrm>
            <a:custGeom>
              <a:avLst/>
              <a:gdLst>
                <a:gd name="connsiteX0" fmla="*/ 29981 w 4631961"/>
                <a:gd name="connsiteY0" fmla="*/ 2383436 h 2383436"/>
                <a:gd name="connsiteX1" fmla="*/ 4631961 w 4631961"/>
                <a:gd name="connsiteY1" fmla="*/ 1499016 h 2383436"/>
                <a:gd name="connsiteX2" fmla="*/ 4631961 w 4631961"/>
                <a:gd name="connsiteY2" fmla="*/ 0 h 2383436"/>
                <a:gd name="connsiteX3" fmla="*/ 0 w 4631961"/>
                <a:gd name="connsiteY3" fmla="*/ 14990 h 2383436"/>
                <a:gd name="connsiteX4" fmla="*/ 29981 w 4631961"/>
                <a:gd name="connsiteY4" fmla="*/ 2383436 h 23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1961" h="2383436">
                  <a:moveTo>
                    <a:pt x="29981" y="2383436"/>
                  </a:moveTo>
                  <a:lnTo>
                    <a:pt x="4631961" y="1499016"/>
                  </a:lnTo>
                  <a:lnTo>
                    <a:pt x="4631961" y="0"/>
                  </a:lnTo>
                  <a:lnTo>
                    <a:pt x="0" y="14990"/>
                  </a:lnTo>
                  <a:lnTo>
                    <a:pt x="29981" y="238343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0"/>
            <a:ext cx="6096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Value Add in a Nutshell</a:t>
            </a:r>
            <a:endParaRPr lang="de-D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82605" y="809621"/>
            <a:ext cx="8194675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00087" y="1171576"/>
            <a:ext cx="3457576" cy="1136910"/>
            <a:chOff x="700087" y="1171576"/>
            <a:chExt cx="3457576" cy="1136910"/>
          </a:xfrm>
        </p:grpSpPr>
        <p:sp>
          <p:nvSpPr>
            <p:cNvPr id="22" name="Round Diagonal Corner Rectangle 21"/>
            <p:cNvSpPr/>
            <p:nvPr/>
          </p:nvSpPr>
          <p:spPr bwMode="auto">
            <a:xfrm>
              <a:off x="700087" y="1171576"/>
              <a:ext cx="3457576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1773" name="Text Box 13"/>
            <p:cNvSpPr txBox="1">
              <a:spLocks noChangeArrowheads="1"/>
            </p:cNvSpPr>
            <p:nvPr/>
          </p:nvSpPr>
          <p:spPr bwMode="auto">
            <a:xfrm>
              <a:off x="789010" y="1203326"/>
              <a:ext cx="3283016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On-demand Labs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[</a:t>
              </a:r>
              <a:r>
                <a:rPr lang="en-US" sz="2800" i="1" dirty="0" smtClean="0">
                  <a:solidFill>
                    <a:srgbClr val="000066"/>
                  </a:solidFill>
                  <a:latin typeface="Arial" pitchFamily="34" charset="0"/>
                </a:rPr>
                <a:t>learn at own pace</a:t>
              </a: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]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6636" y="1166814"/>
            <a:ext cx="3899314" cy="1081712"/>
            <a:chOff x="5039738" y="1166814"/>
            <a:chExt cx="3986212" cy="1081712"/>
          </a:xfrm>
        </p:grpSpPr>
        <p:sp>
          <p:nvSpPr>
            <p:cNvPr id="23" name="Round Diagonal Corner Rectangle 22"/>
            <p:cNvSpPr/>
            <p:nvPr/>
          </p:nvSpPr>
          <p:spPr bwMode="auto">
            <a:xfrm>
              <a:off x="5039738" y="1166814"/>
              <a:ext cx="3967163" cy="1081712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111175" y="1198564"/>
              <a:ext cx="3914775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Integrated Learning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[</a:t>
              </a:r>
              <a:r>
                <a:rPr lang="en-US" sz="2800" i="1" dirty="0" smtClean="0">
                  <a:solidFill>
                    <a:srgbClr val="000066"/>
                  </a:solidFill>
                  <a:latin typeface="Arial" pitchFamily="34" charset="0"/>
                </a:rPr>
                <a:t>contents at one place</a:t>
              </a: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]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8713" y="5969124"/>
            <a:ext cx="881538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Virtual Labs - A Complete Learning Management System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9922" y="2852973"/>
            <a:ext cx="3457576" cy="1136910"/>
            <a:chOff x="254832" y="2852973"/>
            <a:chExt cx="3457576" cy="1136910"/>
          </a:xfrm>
        </p:grpSpPr>
        <p:sp>
          <p:nvSpPr>
            <p:cNvPr id="9" name="Round Diagonal Corner Rectangle 8"/>
            <p:cNvSpPr/>
            <p:nvPr/>
          </p:nvSpPr>
          <p:spPr bwMode="auto">
            <a:xfrm>
              <a:off x="254832" y="2852973"/>
              <a:ext cx="3457576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43755" y="2884723"/>
              <a:ext cx="3328834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Self - Evaluation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[</a:t>
              </a:r>
              <a:r>
                <a:rPr lang="en-US" sz="2800" i="1" dirty="0" smtClean="0">
                  <a:solidFill>
                    <a:srgbClr val="000066"/>
                  </a:solidFill>
                  <a:latin typeface="Arial" pitchFamily="34" charset="0"/>
                </a:rPr>
                <a:t>pre /post lab quiz</a:t>
              </a: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]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81470" y="2957907"/>
            <a:ext cx="3687580" cy="1136910"/>
            <a:chOff x="5456420" y="2957907"/>
            <a:chExt cx="3687580" cy="1136910"/>
          </a:xfrm>
        </p:grpSpPr>
        <p:sp>
          <p:nvSpPr>
            <p:cNvPr id="11" name="Round Diagonal Corner Rectangle 10"/>
            <p:cNvSpPr/>
            <p:nvPr/>
          </p:nvSpPr>
          <p:spPr bwMode="auto">
            <a:xfrm>
              <a:off x="5456420" y="2957907"/>
              <a:ext cx="3687580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456420" y="3004647"/>
              <a:ext cx="3676894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Animation/Video Tut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[</a:t>
              </a:r>
              <a:r>
                <a:rPr lang="en-US" sz="2800" i="1" dirty="0" smtClean="0">
                  <a:solidFill>
                    <a:srgbClr val="000066"/>
                  </a:solidFill>
                  <a:latin typeface="Arial" pitchFamily="34" charset="0"/>
                </a:rPr>
                <a:t>better insight</a:t>
              </a: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]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3911" y="4561853"/>
            <a:ext cx="6235909" cy="1136910"/>
            <a:chOff x="1828802" y="4546862"/>
            <a:chExt cx="6235909" cy="1136910"/>
          </a:xfrm>
        </p:grpSpPr>
        <p:sp>
          <p:nvSpPr>
            <p:cNvPr id="13" name="Round Diagonal Corner Rectangle 12"/>
            <p:cNvSpPr/>
            <p:nvPr/>
          </p:nvSpPr>
          <p:spPr bwMode="auto">
            <a:xfrm>
              <a:off x="2156640" y="4546862"/>
              <a:ext cx="5518329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828802" y="4593602"/>
              <a:ext cx="6235909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Freedom to make mistakes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[</a:t>
              </a:r>
              <a:r>
                <a:rPr lang="en-US" sz="2800" i="1" dirty="0" smtClean="0">
                  <a:solidFill>
                    <a:srgbClr val="000066"/>
                  </a:solidFill>
                  <a:latin typeface="Arial" pitchFamily="34" charset="0"/>
                </a:rPr>
                <a:t>can experiment with experiments</a:t>
              </a:r>
              <a:r>
                <a:rPr lang="en-US" sz="2800" dirty="0" smtClean="0">
                  <a:solidFill>
                    <a:srgbClr val="000066"/>
                  </a:solidFill>
                  <a:latin typeface="Arial" pitchFamily="34" charset="0"/>
                </a:rPr>
                <a:t>]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5103" y="2818150"/>
            <a:ext cx="986581" cy="8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0" y="228600"/>
          <a:ext cx="5207000" cy="58293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57400" cy="143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713" y="6185024"/>
            <a:ext cx="881538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Development of a novel process for Field Trials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Tm="3048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65100"/>
            <a:ext cx="60960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Trials of ECE, CSE &amp; Applied Science</a:t>
            </a:r>
          </a:p>
        </p:txBody>
      </p:sp>
      <p:pic>
        <p:nvPicPr>
          <p:cNvPr id="4" name="Content Placeholder 3" descr="Map-nodal centers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9796" y="1142999"/>
            <a:ext cx="5569704" cy="5210469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3900" y="5497513"/>
            <a:ext cx="1809750" cy="657505"/>
          </a:xfrm>
          <a:prstGeom prst="rect">
            <a:avLst/>
          </a:prstGeom>
          <a:solidFill>
            <a:srgbClr val="C2D69B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 Number of Nodal Centres : 48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2" descr="C:\Documents and Settings\Administrator\Desktop\Indi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671" y="-1"/>
            <a:ext cx="6458781" cy="6858001"/>
          </a:xfrm>
          <a:prstGeom prst="rect">
            <a:avLst/>
          </a:prstGeom>
          <a:noFill/>
        </p:spPr>
      </p:pic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0" y="670324"/>
            <a:ext cx="3029803" cy="1726560"/>
          </a:xfrm>
          <a:prstGeom prst="ellipse">
            <a:avLst/>
          </a:prstGeom>
          <a:gradFill rotWithShape="1">
            <a:gsLst>
              <a:gs pos="0">
                <a:srgbClr val="CCFF66">
                  <a:alpha val="59000"/>
                </a:srgbClr>
              </a:gs>
              <a:gs pos="100000">
                <a:srgbClr val="5E762F">
                  <a:alpha val="51999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0" y="1064523"/>
            <a:ext cx="29479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Field Trials conducted in over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100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Colleges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486" name="Oval 8"/>
          <p:cNvSpPr>
            <a:spLocks noChangeArrowheads="1"/>
          </p:cNvSpPr>
          <p:nvPr/>
        </p:nvSpPr>
        <p:spPr bwMode="auto">
          <a:xfrm>
            <a:off x="6728347" y="671509"/>
            <a:ext cx="2415653" cy="1555839"/>
          </a:xfrm>
          <a:prstGeom prst="ellipse">
            <a:avLst/>
          </a:prstGeom>
          <a:gradFill rotWithShape="1">
            <a:gsLst>
              <a:gs pos="0">
                <a:srgbClr val="FFCCFF">
                  <a:alpha val="59000"/>
                </a:srgbClr>
              </a:gs>
              <a:gs pos="100000">
                <a:srgbClr val="765E76">
                  <a:alpha val="51999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1" name="Text Box 9"/>
          <p:cNvSpPr txBox="1">
            <a:spLocks noChangeArrowheads="1"/>
          </p:cNvSpPr>
          <p:nvPr/>
        </p:nvSpPr>
        <p:spPr bwMode="auto">
          <a:xfrm>
            <a:off x="6719888" y="1004339"/>
            <a:ext cx="2424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More than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1000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Faculty Trained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488" name="Oval 17"/>
          <p:cNvSpPr>
            <a:spLocks noChangeArrowheads="1"/>
          </p:cNvSpPr>
          <p:nvPr/>
        </p:nvSpPr>
        <p:spPr bwMode="auto">
          <a:xfrm>
            <a:off x="5945188" y="3828617"/>
            <a:ext cx="2913062" cy="1801504"/>
          </a:xfrm>
          <a:prstGeom prst="ellipse">
            <a:avLst/>
          </a:prstGeom>
          <a:gradFill rotWithShape="1">
            <a:gsLst>
              <a:gs pos="0">
                <a:srgbClr val="FFCC66">
                  <a:alpha val="59000"/>
                </a:srgbClr>
              </a:gs>
              <a:gs pos="100000">
                <a:srgbClr val="765E2F">
                  <a:alpha val="59000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50" name="Text Box 18"/>
          <p:cNvSpPr txBox="1">
            <a:spLocks noChangeArrowheads="1"/>
          </p:cNvSpPr>
          <p:nvPr/>
        </p:nvSpPr>
        <p:spPr bwMode="auto">
          <a:xfrm>
            <a:off x="6084884" y="4336664"/>
            <a:ext cx="2659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More than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50000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Students Trained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191069" y="3833336"/>
            <a:ext cx="2743200" cy="1973334"/>
          </a:xfrm>
          <a:prstGeom prst="ellipse">
            <a:avLst/>
          </a:prstGeom>
          <a:gradFill rotWithShape="1">
            <a:gsLst>
              <a:gs pos="0">
                <a:srgbClr val="FFCC66">
                  <a:alpha val="59000"/>
                </a:srgbClr>
              </a:gs>
              <a:gs pos="100000">
                <a:srgbClr val="765E2F">
                  <a:alpha val="59000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2956" y="4412709"/>
            <a:ext cx="25794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36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Workshops Conducted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09887" y="2195509"/>
            <a:ext cx="4100511" cy="3914778"/>
            <a:chOff x="2495551" y="2195509"/>
            <a:chExt cx="4100511" cy="3914778"/>
          </a:xfrm>
        </p:grpSpPr>
        <p:sp>
          <p:nvSpPr>
            <p:cNvPr id="13" name="Oval 12"/>
            <p:cNvSpPr/>
            <p:nvPr/>
          </p:nvSpPr>
          <p:spPr bwMode="auto">
            <a:xfrm>
              <a:off x="3486151" y="2328861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81276" y="4124325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224213" y="5953125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510213" y="3324225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10013" y="2424113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724276" y="2195509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938589" y="5638801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38900" y="2552701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495551" y="4281488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681413" y="4610101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938464" y="5224463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695701" y="2495550"/>
              <a:ext cx="157162" cy="15716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Oval 27"/>
          <p:cNvSpPr/>
          <p:nvPr/>
        </p:nvSpPr>
        <p:spPr bwMode="auto">
          <a:xfrm>
            <a:off x="8667752" y="3381376"/>
            <a:ext cx="157162" cy="157162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13" y="3014663"/>
            <a:ext cx="170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99"/>
                </a:solidFill>
                <a:latin typeface="+mj-lt"/>
              </a:rPr>
              <a:t>Participating Institutes</a:t>
            </a:r>
            <a:endParaRPr lang="en-IN" sz="1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6286" y="0"/>
            <a:ext cx="4486275" cy="58477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NATIONAL IMPACT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Brochur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55" y="4543425"/>
            <a:ext cx="3209837" cy="2314575"/>
          </a:xfrm>
        </p:spPr>
      </p:pic>
      <p:pic>
        <p:nvPicPr>
          <p:cNvPr id="4" name="Picture 3" descr="WORKSH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7600">
            <a:off x="300909" y="616450"/>
            <a:ext cx="6448192" cy="3627108"/>
          </a:xfrm>
          <a:prstGeom prst="rect">
            <a:avLst/>
          </a:prstGeom>
        </p:spPr>
      </p:pic>
      <p:pic>
        <p:nvPicPr>
          <p:cNvPr id="5" name="Picture 4" descr="New Folder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3035">
            <a:off x="3651759" y="3304412"/>
            <a:ext cx="5384116" cy="3375117"/>
          </a:xfrm>
          <a:prstGeom prst="rect">
            <a:avLst/>
          </a:prstGeom>
        </p:spPr>
      </p:pic>
      <p:pic>
        <p:nvPicPr>
          <p:cNvPr id="7" name="Picture 6" descr="brochure 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13570">
            <a:off x="6931934" y="198373"/>
            <a:ext cx="1899894" cy="3282225"/>
          </a:xfrm>
          <a:prstGeom prst="rect">
            <a:avLst/>
          </a:prstGeom>
        </p:spPr>
      </p:pic>
      <p:pic>
        <p:nvPicPr>
          <p:cNvPr id="8" name="Picture 7" descr="brochure 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57326">
            <a:off x="707154" y="3934335"/>
            <a:ext cx="1248006" cy="2825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300413" cy="58477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WORKSHOPS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11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dell\Desktop\RG Infotech\website photo\Virtual Labs Workshop at Amrita - Jan 2011 - A Report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5572">
            <a:off x="2776964" y="2620369"/>
            <a:ext cx="3760314" cy="23550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On-site Training and  Field Trials</a:t>
            </a:r>
          </a:p>
        </p:txBody>
      </p:sp>
      <p:sp>
        <p:nvSpPr>
          <p:cNvPr id="5" name="Rounded Rectangle 4"/>
          <p:cNvSpPr/>
          <p:nvPr/>
        </p:nvSpPr>
        <p:spPr>
          <a:xfrm rot="771506">
            <a:off x="115192" y="5090828"/>
            <a:ext cx="2521131" cy="1505520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ounded Rectangle 5"/>
          <p:cNvSpPr/>
          <p:nvPr/>
        </p:nvSpPr>
        <p:spPr>
          <a:xfrm rot="471802">
            <a:off x="2474738" y="879483"/>
            <a:ext cx="3165823" cy="1827197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 rot="20609586">
            <a:off x="201747" y="3095441"/>
            <a:ext cx="2525444" cy="1786426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8"/>
          <p:cNvSpPr/>
          <p:nvPr/>
        </p:nvSpPr>
        <p:spPr>
          <a:xfrm rot="20952411">
            <a:off x="215237" y="1234151"/>
            <a:ext cx="2756879" cy="1782951"/>
          </a:xfrm>
          <a:prstGeom prst="roundRect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 rot="610808">
            <a:off x="5566547" y="1016055"/>
            <a:ext cx="3204461" cy="1839068"/>
          </a:xfrm>
          <a:prstGeom prst="round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 rot="503289">
            <a:off x="6192878" y="2926285"/>
            <a:ext cx="2842288" cy="1858671"/>
          </a:xfrm>
          <a:prstGeom prst="roundRect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339725" y="773799"/>
            <a:ext cx="8194675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29652">
            <a:off x="4933620" y="4896709"/>
            <a:ext cx="4135271" cy="17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 rot="21132465">
            <a:off x="2571752" y="5010251"/>
            <a:ext cx="2696072" cy="1672703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" y="241300"/>
          <a:ext cx="8839200" cy="5486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124200" y="4876800"/>
            <a:ext cx="1524000" cy="3048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2"/>
                </a:solidFill>
              </a:rPr>
              <a:t>Usefulness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4889500"/>
            <a:ext cx="1295400" cy="3048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2"/>
                </a:solidFill>
              </a:rPr>
              <a:t>Usability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51700" y="4876800"/>
            <a:ext cx="1676400" cy="609600"/>
          </a:xfrm>
          <a:prstGeom prst="roundRect">
            <a:avLst>
              <a:gd name="adj" fmla="val 2156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2"/>
                </a:solidFill>
              </a:rPr>
              <a:t>Learning Component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713" y="5969124"/>
            <a:ext cx="881538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A novel process for Quality Control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2133600"/>
          <a:ext cx="3200400" cy="3886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67000" y="1219200"/>
            <a:ext cx="2895600" cy="68580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Lab Developer</a:t>
            </a:r>
            <a:endParaRPr lang="en-US" sz="28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800600" y="2209800"/>
          <a:ext cx="3200400" cy="3251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981200" y="152400"/>
            <a:ext cx="5105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Feedback Loop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2667000" y="3657600"/>
            <a:ext cx="3200400" cy="0"/>
          </a:xfrm>
          <a:prstGeom prst="line">
            <a:avLst/>
          </a:prstGeom>
          <a:ln w="5715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67200" y="5257800"/>
            <a:ext cx="3124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7239000" y="5105400"/>
            <a:ext cx="304800" cy="0"/>
          </a:xfrm>
          <a:prstGeom prst="line">
            <a:avLst/>
          </a:prstGeom>
          <a:ln w="57150">
            <a:solidFill>
              <a:schemeClr val="bg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5334000" y="5105400"/>
            <a:ext cx="304800" cy="0"/>
          </a:xfrm>
          <a:prstGeom prst="line">
            <a:avLst/>
          </a:prstGeom>
          <a:ln w="57150">
            <a:solidFill>
              <a:schemeClr val="bg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286000" y="3657600"/>
            <a:ext cx="3200400" cy="0"/>
          </a:xfrm>
          <a:prstGeom prst="line">
            <a:avLst/>
          </a:prstGeom>
          <a:ln w="5715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638300" y="6210300"/>
            <a:ext cx="381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28800" y="6400800"/>
            <a:ext cx="2057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3314700" y="5829300"/>
            <a:ext cx="1143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531"/>
            <a:ext cx="8915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of Feedback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9307" y="1308289"/>
            <a:ext cx="86868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99" y="1651000"/>
            <a:ext cx="8252151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cyberunions.org/wp-content/uploads/2011/06/feedb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176" y="4851400"/>
            <a:ext cx="2224801" cy="2006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052" y="943103"/>
            <a:ext cx="2442948" cy="15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3152776"/>
            <a:ext cx="142060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114304"/>
            <a:ext cx="6096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Motivation</a:t>
            </a:r>
            <a:endParaRPr lang="de-DE" sz="4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39725" y="923925"/>
            <a:ext cx="8194675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16"/>
          <p:cNvGrpSpPr/>
          <p:nvPr/>
        </p:nvGrpSpPr>
        <p:grpSpPr>
          <a:xfrm>
            <a:off x="2743200" y="1295400"/>
            <a:ext cx="3254375" cy="1778000"/>
            <a:chOff x="57150" y="1030288"/>
            <a:chExt cx="3254375" cy="1778000"/>
          </a:xfrm>
        </p:grpSpPr>
        <p:sp>
          <p:nvSpPr>
            <p:cNvPr id="5124" name="Oval 5"/>
            <p:cNvSpPr>
              <a:spLocks noChangeArrowheads="1"/>
            </p:cNvSpPr>
            <p:nvPr/>
          </p:nvSpPr>
          <p:spPr bwMode="auto">
            <a:xfrm>
              <a:off x="57150" y="1030288"/>
              <a:ext cx="3189288" cy="1778000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alpha val="59000"/>
                  </a:srgbClr>
                </a:gs>
                <a:gs pos="100000">
                  <a:srgbClr val="5E762F">
                    <a:alpha val="51999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581638" name="Text Box 6"/>
            <p:cNvSpPr txBox="1">
              <a:spLocks noChangeArrowheads="1"/>
            </p:cNvSpPr>
            <p:nvPr/>
          </p:nvSpPr>
          <p:spPr bwMode="auto">
            <a:xfrm>
              <a:off x="63500" y="1411288"/>
              <a:ext cx="32480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Physical Distances Limit Doing Experiments</a:t>
              </a: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762000" y="3962400"/>
            <a:ext cx="2738438" cy="1741488"/>
            <a:chOff x="3324225" y="1069975"/>
            <a:chExt cx="2738438" cy="1741488"/>
          </a:xfrm>
        </p:grpSpPr>
        <p:sp>
          <p:nvSpPr>
            <p:cNvPr id="5126" name="Oval 8"/>
            <p:cNvSpPr>
              <a:spLocks noChangeArrowheads="1"/>
            </p:cNvSpPr>
            <p:nvPr/>
          </p:nvSpPr>
          <p:spPr bwMode="auto">
            <a:xfrm>
              <a:off x="3324225" y="1069975"/>
              <a:ext cx="2738438" cy="1741488"/>
            </a:xfrm>
            <a:prstGeom prst="ellipse">
              <a:avLst/>
            </a:prstGeom>
            <a:gradFill rotWithShape="1">
              <a:gsLst>
                <a:gs pos="0">
                  <a:srgbClr val="FFCCFF">
                    <a:alpha val="59000"/>
                  </a:srgbClr>
                </a:gs>
                <a:gs pos="100000">
                  <a:srgbClr val="765E76">
                    <a:alpha val="51999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41" name="Text Box 9"/>
            <p:cNvSpPr txBox="1">
              <a:spLocks noChangeArrowheads="1"/>
            </p:cNvSpPr>
            <p:nvPr/>
          </p:nvSpPr>
          <p:spPr bwMode="auto">
            <a:xfrm>
              <a:off x="3487738" y="1363663"/>
              <a:ext cx="242411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Sharing of Costly Equipment </a:t>
              </a: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5334000" y="3962400"/>
            <a:ext cx="2913062" cy="1878013"/>
            <a:chOff x="6154738" y="1022350"/>
            <a:chExt cx="2913062" cy="1878013"/>
          </a:xfrm>
        </p:grpSpPr>
        <p:sp>
          <p:nvSpPr>
            <p:cNvPr id="5128" name="Oval 17"/>
            <p:cNvSpPr>
              <a:spLocks noChangeArrowheads="1"/>
            </p:cNvSpPr>
            <p:nvPr/>
          </p:nvSpPr>
          <p:spPr bwMode="auto">
            <a:xfrm>
              <a:off x="6154738" y="1022350"/>
              <a:ext cx="2913062" cy="1878013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alpha val="59000"/>
                  </a:srgbClr>
                </a:gs>
                <a:gs pos="100000">
                  <a:srgbClr val="765E2F">
                    <a:alpha val="59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50" name="Text Box 18"/>
            <p:cNvSpPr txBox="1">
              <a:spLocks noChangeArrowheads="1"/>
            </p:cNvSpPr>
            <p:nvPr/>
          </p:nvSpPr>
          <p:spPr bwMode="auto">
            <a:xfrm>
              <a:off x="6408738" y="1516063"/>
              <a:ext cx="26590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Proliferation of Quality Labs</a:t>
              </a:r>
            </a:p>
          </p:txBody>
        </p:sp>
      </p:grpSp>
      <p:pic>
        <p:nvPicPr>
          <p:cNvPr id="15" name="Picture 17" descr="Motivation : Motivation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81675"/>
            <a:ext cx="160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iagonal Stripe 15"/>
          <p:cNvSpPr/>
          <p:nvPr/>
        </p:nvSpPr>
        <p:spPr bwMode="auto">
          <a:xfrm>
            <a:off x="2678788" y="3127322"/>
            <a:ext cx="599607" cy="569627"/>
          </a:xfrm>
          <a:prstGeom prst="diagStrip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Diagonal Stripe 16"/>
          <p:cNvSpPr/>
          <p:nvPr/>
        </p:nvSpPr>
        <p:spPr bwMode="auto">
          <a:xfrm rot="4492656">
            <a:off x="5600387" y="3073373"/>
            <a:ext cx="599607" cy="569627"/>
          </a:xfrm>
          <a:prstGeom prst="diagStrip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Diagonal Stripe 17"/>
          <p:cNvSpPr/>
          <p:nvPr/>
        </p:nvSpPr>
        <p:spPr bwMode="auto">
          <a:xfrm rot="13413930">
            <a:off x="4208176" y="5038958"/>
            <a:ext cx="599607" cy="569627"/>
          </a:xfrm>
          <a:prstGeom prst="diagStrip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5905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713" y="6159624"/>
            <a:ext cx="881538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New paradigm for Transparency and Openness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" y="1905000"/>
          <a:ext cx="3352800" cy="3251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981200" y="0"/>
            <a:ext cx="5029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ECO-SYSTEM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495800" y="1905000"/>
          <a:ext cx="4267200" cy="3200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Left-Right Arrow 8"/>
          <p:cNvSpPr/>
          <p:nvPr/>
        </p:nvSpPr>
        <p:spPr>
          <a:xfrm>
            <a:off x="3581400" y="3276600"/>
            <a:ext cx="8382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713" y="5575424"/>
            <a:ext cx="881538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Creation of an Ecosystem and the Virtual Labs Community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7586" name="Picture 2" descr="http://upload.wikimedia.org/wikipedia/en/b/ba/Water_ecosystem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78718" y="0"/>
            <a:ext cx="4365282" cy="244633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7588" name="Picture 4" descr="http://www.dreamstime.com/computer-circuits-thumb184415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762500" cy="24669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https://encrypted-tbn2.gstatic.com/images?q=tbn:ANd9GcS9vewQ5hm30c5HZG8rGV2c4W0mChU3CK5KfQJ2rBdRFuQIa-N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87187">
            <a:off x="7682742" y="4542221"/>
            <a:ext cx="1352550" cy="804093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3898900"/>
            <a:ext cx="662746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0"/>
            <a:ext cx="8788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Success Indicators</a:t>
            </a:r>
            <a:endParaRPr lang="de-D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1" y="900113"/>
            <a:ext cx="8483600" cy="4040187"/>
          </a:xfrm>
          <a:noFill/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	</a:t>
            </a:r>
            <a:r>
              <a:rPr lang="en-US" sz="2400" b="1" dirty="0" smtClean="0">
                <a:solidFill>
                  <a:srgbClr val="000099"/>
                </a:solidFill>
              </a:rPr>
              <a:t>Success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Indicator	          	       Before	   </a:t>
            </a:r>
            <a:r>
              <a:rPr lang="en-US" sz="2400" b="1" dirty="0" smtClean="0">
                <a:solidFill>
                  <a:srgbClr val="79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endParaRPr lang="en-US" sz="2400" dirty="0" smtClean="0">
              <a:solidFill>
                <a:srgbClr val="7900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 </a:t>
            </a:r>
            <a:endParaRPr lang="en-US" sz="2000" dirty="0" smtClean="0">
              <a:solidFill>
                <a:srgbClr val="000099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Number of Virtual Labs developed		0	</a:t>
            </a:r>
            <a:r>
              <a:rPr lang="en-US" sz="2000" b="1" dirty="0" smtClean="0">
                <a:solidFill>
                  <a:srgbClr val="79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</a:t>
            </a:r>
          </a:p>
          <a:p>
            <a:pPr lvl="0"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Number of students using Virtual Labs		0	</a:t>
            </a:r>
            <a:r>
              <a:rPr lang="en-US" sz="2000" b="1" dirty="0" smtClean="0">
                <a:solidFill>
                  <a:srgbClr val="79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50,000</a:t>
            </a:r>
          </a:p>
          <a:p>
            <a:pPr lvl="0"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Number of teachers trained on Virtual Labs	0	</a:t>
            </a:r>
            <a:r>
              <a:rPr lang="en-US" sz="2000" b="1" dirty="0" smtClean="0">
                <a:solidFill>
                  <a:srgbClr val="79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1000</a:t>
            </a:r>
          </a:p>
          <a:p>
            <a:pPr lvl="0"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Number of engineering labs with a complete	0	</a:t>
            </a:r>
            <a:r>
              <a:rPr lang="en-US" sz="2000" b="1" dirty="0" smtClean="0">
                <a:solidFill>
                  <a:srgbClr val="79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Learning Management System</a:t>
            </a:r>
          </a:p>
          <a:p>
            <a:pPr lvl="0"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Usage of Labs outside the Lab Hours		0	</a:t>
            </a:r>
            <a:r>
              <a:rPr lang="en-US" sz="2000" b="1" dirty="0" smtClean="0">
                <a:solidFill>
                  <a:srgbClr val="79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1000 </a:t>
            </a:r>
          </a:p>
          <a:p>
            <a:pPr lvl="0"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								</a:t>
            </a:r>
            <a:r>
              <a:rPr lang="en-US" sz="2000" b="1" dirty="0" smtClean="0">
                <a:solidFill>
                  <a:srgbClr val="790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hits</a:t>
            </a:r>
            <a:endParaRPr lang="en-US" sz="2000" b="1" dirty="0">
              <a:solidFill>
                <a:srgbClr val="7900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Line 4"/>
          <p:cNvSpPr>
            <a:spLocks noChangeShapeType="1"/>
          </p:cNvSpPr>
          <p:nvPr/>
        </p:nvSpPr>
        <p:spPr bwMode="auto">
          <a:xfrm>
            <a:off x="257177" y="903282"/>
            <a:ext cx="86868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0" y="-402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0" y="1088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8663" y="6364280"/>
            <a:ext cx="7958138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Phenomenal use beyond regular lab hours !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2500" y="59944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99"/>
                </a:solidFill>
              </a:rPr>
              <a:t>1 – 30 Nov 2012</a:t>
            </a:r>
            <a:endParaRPr lang="en-US" sz="1800" b="1" dirty="0">
              <a:solidFill>
                <a:srgbClr val="000099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55600" y="1447800"/>
            <a:ext cx="82931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8597900" y="1346200"/>
            <a:ext cx="165100" cy="1651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66700" y="1371600"/>
            <a:ext cx="165100" cy="1651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-14990" y="824459"/>
            <a:ext cx="9144000" cy="4961744"/>
            <a:chOff x="-14990" y="824459"/>
            <a:chExt cx="9144000" cy="4961744"/>
          </a:xfrm>
        </p:grpSpPr>
        <p:sp>
          <p:nvSpPr>
            <p:cNvPr id="21" name="Freeform 20"/>
            <p:cNvSpPr/>
            <p:nvPr/>
          </p:nvSpPr>
          <p:spPr bwMode="auto">
            <a:xfrm>
              <a:off x="-14990" y="824459"/>
              <a:ext cx="4527029" cy="2368446"/>
            </a:xfrm>
            <a:custGeom>
              <a:avLst/>
              <a:gdLst>
                <a:gd name="connsiteX0" fmla="*/ 4527029 w 4527029"/>
                <a:gd name="connsiteY0" fmla="*/ 2368446 h 2368446"/>
                <a:gd name="connsiteX1" fmla="*/ 4527029 w 4527029"/>
                <a:gd name="connsiteY1" fmla="*/ 14990 h 2368446"/>
                <a:gd name="connsiteX2" fmla="*/ 0 w 4527029"/>
                <a:gd name="connsiteY2" fmla="*/ 0 h 2368446"/>
                <a:gd name="connsiteX3" fmla="*/ 14990 w 4527029"/>
                <a:gd name="connsiteY3" fmla="*/ 1469036 h 2368446"/>
                <a:gd name="connsiteX4" fmla="*/ 4527029 w 4527029"/>
                <a:gd name="connsiteY4" fmla="*/ 2368446 h 236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7029" h="2368446">
                  <a:moveTo>
                    <a:pt x="4527029" y="2368446"/>
                  </a:moveTo>
                  <a:lnTo>
                    <a:pt x="4527029" y="14990"/>
                  </a:lnTo>
                  <a:lnTo>
                    <a:pt x="0" y="0"/>
                  </a:lnTo>
                  <a:lnTo>
                    <a:pt x="14990" y="1469036"/>
                  </a:lnTo>
                  <a:lnTo>
                    <a:pt x="4527029" y="2368446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-14990" y="2278505"/>
              <a:ext cx="4527029" cy="3507698"/>
            </a:xfrm>
            <a:custGeom>
              <a:avLst/>
              <a:gdLst>
                <a:gd name="connsiteX0" fmla="*/ 4527029 w 4527029"/>
                <a:gd name="connsiteY0" fmla="*/ 929390 h 3507698"/>
                <a:gd name="connsiteX1" fmla="*/ 0 w 4527029"/>
                <a:gd name="connsiteY1" fmla="*/ 0 h 3507698"/>
                <a:gd name="connsiteX2" fmla="*/ 14990 w 4527029"/>
                <a:gd name="connsiteY2" fmla="*/ 3507698 h 3507698"/>
                <a:gd name="connsiteX3" fmla="*/ 4527029 w 4527029"/>
                <a:gd name="connsiteY3" fmla="*/ 929390 h 35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029" h="3507698">
                  <a:moveTo>
                    <a:pt x="4527029" y="929390"/>
                  </a:moveTo>
                  <a:lnTo>
                    <a:pt x="0" y="0"/>
                  </a:lnTo>
                  <a:cubicBezTo>
                    <a:pt x="4997" y="1169233"/>
                    <a:pt x="9993" y="2338465"/>
                    <a:pt x="14990" y="3507698"/>
                  </a:cubicBezTo>
                  <a:lnTo>
                    <a:pt x="4527029" y="929390"/>
                  </a:lnTo>
                  <a:close/>
                </a:path>
              </a:pathLst>
            </a:custGeom>
            <a:solidFill>
              <a:srgbClr val="FFCC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4990" y="3207895"/>
              <a:ext cx="9114020" cy="2563318"/>
            </a:xfrm>
            <a:custGeom>
              <a:avLst/>
              <a:gdLst>
                <a:gd name="connsiteX0" fmla="*/ 4497049 w 9114020"/>
                <a:gd name="connsiteY0" fmla="*/ 0 h 2563318"/>
                <a:gd name="connsiteX1" fmla="*/ 0 w 9114020"/>
                <a:gd name="connsiteY1" fmla="*/ 2563318 h 2563318"/>
                <a:gd name="connsiteX2" fmla="*/ 9114020 w 9114020"/>
                <a:gd name="connsiteY2" fmla="*/ 2548328 h 2563318"/>
                <a:gd name="connsiteX3" fmla="*/ 4497049 w 9114020"/>
                <a:gd name="connsiteY3" fmla="*/ 0 h 256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4020" h="2563318">
                  <a:moveTo>
                    <a:pt x="4497049" y="0"/>
                  </a:moveTo>
                  <a:lnTo>
                    <a:pt x="0" y="2563318"/>
                  </a:lnTo>
                  <a:lnTo>
                    <a:pt x="9114020" y="2548328"/>
                  </a:lnTo>
                  <a:lnTo>
                    <a:pt x="4497049" y="0"/>
                  </a:lnTo>
                  <a:close/>
                </a:path>
              </a:pathLst>
            </a:cu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12039" y="2338466"/>
              <a:ext cx="4616971" cy="3402767"/>
            </a:xfrm>
            <a:custGeom>
              <a:avLst/>
              <a:gdLst>
                <a:gd name="connsiteX0" fmla="*/ 0 w 4616971"/>
                <a:gd name="connsiteY0" fmla="*/ 869429 h 3402767"/>
                <a:gd name="connsiteX1" fmla="*/ 4616971 w 4616971"/>
                <a:gd name="connsiteY1" fmla="*/ 3402767 h 3402767"/>
                <a:gd name="connsiteX2" fmla="*/ 4616971 w 4616971"/>
                <a:gd name="connsiteY2" fmla="*/ 0 h 3402767"/>
                <a:gd name="connsiteX3" fmla="*/ 0 w 4616971"/>
                <a:gd name="connsiteY3" fmla="*/ 869429 h 34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971" h="3402767">
                  <a:moveTo>
                    <a:pt x="0" y="869429"/>
                  </a:moveTo>
                  <a:lnTo>
                    <a:pt x="4616971" y="3402767"/>
                  </a:lnTo>
                  <a:lnTo>
                    <a:pt x="4616971" y="0"/>
                  </a:lnTo>
                  <a:lnTo>
                    <a:pt x="0" y="869429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497049" y="824459"/>
              <a:ext cx="4631961" cy="2383436"/>
            </a:xfrm>
            <a:custGeom>
              <a:avLst/>
              <a:gdLst>
                <a:gd name="connsiteX0" fmla="*/ 29981 w 4631961"/>
                <a:gd name="connsiteY0" fmla="*/ 2383436 h 2383436"/>
                <a:gd name="connsiteX1" fmla="*/ 4631961 w 4631961"/>
                <a:gd name="connsiteY1" fmla="*/ 1499016 h 2383436"/>
                <a:gd name="connsiteX2" fmla="*/ 4631961 w 4631961"/>
                <a:gd name="connsiteY2" fmla="*/ 0 h 2383436"/>
                <a:gd name="connsiteX3" fmla="*/ 0 w 4631961"/>
                <a:gd name="connsiteY3" fmla="*/ 14990 h 2383436"/>
                <a:gd name="connsiteX4" fmla="*/ 29981 w 4631961"/>
                <a:gd name="connsiteY4" fmla="*/ 2383436 h 23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1961" h="2383436">
                  <a:moveTo>
                    <a:pt x="29981" y="2383436"/>
                  </a:moveTo>
                  <a:lnTo>
                    <a:pt x="4631961" y="1499016"/>
                  </a:lnTo>
                  <a:lnTo>
                    <a:pt x="4631961" y="0"/>
                  </a:lnTo>
                  <a:lnTo>
                    <a:pt x="0" y="14990"/>
                  </a:lnTo>
                  <a:lnTo>
                    <a:pt x="29981" y="238343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89789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 Practices</a:t>
            </a:r>
            <a:endParaRPr lang="de-D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82605" y="809621"/>
            <a:ext cx="8194675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700087" y="1171576"/>
            <a:ext cx="3457576" cy="1136910"/>
            <a:chOff x="700087" y="1171576"/>
            <a:chExt cx="3457576" cy="1136910"/>
          </a:xfrm>
        </p:grpSpPr>
        <p:sp>
          <p:nvSpPr>
            <p:cNvPr id="22" name="Round Diagonal Corner Rectangle 21"/>
            <p:cNvSpPr/>
            <p:nvPr/>
          </p:nvSpPr>
          <p:spPr bwMode="auto">
            <a:xfrm>
              <a:off x="700087" y="1171576"/>
              <a:ext cx="3457576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1773" name="Text Box 13"/>
            <p:cNvSpPr txBox="1">
              <a:spLocks noChangeArrowheads="1"/>
            </p:cNvSpPr>
            <p:nvPr/>
          </p:nvSpPr>
          <p:spPr bwMode="auto">
            <a:xfrm>
              <a:off x="789010" y="1203326"/>
              <a:ext cx="32830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Novel Process for Quality Control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126636" y="1166814"/>
            <a:ext cx="3899314" cy="1081712"/>
            <a:chOff x="5039738" y="1166814"/>
            <a:chExt cx="3986212" cy="1081712"/>
          </a:xfrm>
        </p:grpSpPr>
        <p:sp>
          <p:nvSpPr>
            <p:cNvPr id="23" name="Round Diagonal Corner Rectangle 22"/>
            <p:cNvSpPr/>
            <p:nvPr/>
          </p:nvSpPr>
          <p:spPr bwMode="auto">
            <a:xfrm>
              <a:off x="5039738" y="1166814"/>
              <a:ext cx="3967163" cy="1081712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111175" y="1198564"/>
              <a:ext cx="391477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Novel Process for Field Trials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8713" y="5969124"/>
            <a:ext cx="881538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Exemplary Horizontal Transfer of ICT-based Best Practices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177800" y="2764073"/>
            <a:ext cx="3619500" cy="1136910"/>
            <a:chOff x="254832" y="2852973"/>
            <a:chExt cx="3457576" cy="1136910"/>
          </a:xfrm>
        </p:grpSpPr>
        <p:sp>
          <p:nvSpPr>
            <p:cNvPr id="9" name="Round Diagonal Corner Rectangle 8"/>
            <p:cNvSpPr/>
            <p:nvPr/>
          </p:nvSpPr>
          <p:spPr bwMode="auto">
            <a:xfrm>
              <a:off x="254832" y="2852973"/>
              <a:ext cx="3457576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43755" y="2884723"/>
              <a:ext cx="332883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New Paradigm for Transparency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5381470" y="2957907"/>
            <a:ext cx="3687580" cy="1136910"/>
            <a:chOff x="5456420" y="2957907"/>
            <a:chExt cx="3687580" cy="1136910"/>
          </a:xfrm>
        </p:grpSpPr>
        <p:sp>
          <p:nvSpPr>
            <p:cNvPr id="11" name="Round Diagonal Corner Rectangle 10"/>
            <p:cNvSpPr/>
            <p:nvPr/>
          </p:nvSpPr>
          <p:spPr bwMode="auto">
            <a:xfrm>
              <a:off x="5456420" y="2957907"/>
              <a:ext cx="3687580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456420" y="3004647"/>
              <a:ext cx="367689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Creation of an Ecosystem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41711" y="4536453"/>
            <a:ext cx="5803689" cy="1136910"/>
            <a:chOff x="1841711" y="4536453"/>
            <a:chExt cx="5803689" cy="1136910"/>
          </a:xfrm>
        </p:grpSpPr>
        <p:sp>
          <p:nvSpPr>
            <p:cNvPr id="13" name="Round Diagonal Corner Rectangle 12"/>
            <p:cNvSpPr/>
            <p:nvPr/>
          </p:nvSpPr>
          <p:spPr bwMode="auto">
            <a:xfrm>
              <a:off x="2017149" y="4536453"/>
              <a:ext cx="5518329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841711" y="4595893"/>
              <a:ext cx="580368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Learning Management System for Virtual Labs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103" y="2818150"/>
            <a:ext cx="986581" cy="8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-14990" y="824459"/>
            <a:ext cx="9144000" cy="4961744"/>
            <a:chOff x="-14990" y="824459"/>
            <a:chExt cx="9144000" cy="4961744"/>
          </a:xfrm>
        </p:grpSpPr>
        <p:sp>
          <p:nvSpPr>
            <p:cNvPr id="21" name="Freeform 20"/>
            <p:cNvSpPr/>
            <p:nvPr/>
          </p:nvSpPr>
          <p:spPr bwMode="auto">
            <a:xfrm>
              <a:off x="-14990" y="824459"/>
              <a:ext cx="4527029" cy="2368446"/>
            </a:xfrm>
            <a:custGeom>
              <a:avLst/>
              <a:gdLst>
                <a:gd name="connsiteX0" fmla="*/ 4527029 w 4527029"/>
                <a:gd name="connsiteY0" fmla="*/ 2368446 h 2368446"/>
                <a:gd name="connsiteX1" fmla="*/ 4527029 w 4527029"/>
                <a:gd name="connsiteY1" fmla="*/ 14990 h 2368446"/>
                <a:gd name="connsiteX2" fmla="*/ 0 w 4527029"/>
                <a:gd name="connsiteY2" fmla="*/ 0 h 2368446"/>
                <a:gd name="connsiteX3" fmla="*/ 14990 w 4527029"/>
                <a:gd name="connsiteY3" fmla="*/ 1469036 h 2368446"/>
                <a:gd name="connsiteX4" fmla="*/ 4527029 w 4527029"/>
                <a:gd name="connsiteY4" fmla="*/ 2368446 h 236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7029" h="2368446">
                  <a:moveTo>
                    <a:pt x="4527029" y="2368446"/>
                  </a:moveTo>
                  <a:lnTo>
                    <a:pt x="4527029" y="14990"/>
                  </a:lnTo>
                  <a:lnTo>
                    <a:pt x="0" y="0"/>
                  </a:lnTo>
                  <a:lnTo>
                    <a:pt x="14990" y="1469036"/>
                  </a:lnTo>
                  <a:lnTo>
                    <a:pt x="4527029" y="2368446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-14990" y="2278505"/>
              <a:ext cx="4527029" cy="3507698"/>
            </a:xfrm>
            <a:custGeom>
              <a:avLst/>
              <a:gdLst>
                <a:gd name="connsiteX0" fmla="*/ 4527029 w 4527029"/>
                <a:gd name="connsiteY0" fmla="*/ 929390 h 3507698"/>
                <a:gd name="connsiteX1" fmla="*/ 0 w 4527029"/>
                <a:gd name="connsiteY1" fmla="*/ 0 h 3507698"/>
                <a:gd name="connsiteX2" fmla="*/ 14990 w 4527029"/>
                <a:gd name="connsiteY2" fmla="*/ 3507698 h 3507698"/>
                <a:gd name="connsiteX3" fmla="*/ 4527029 w 4527029"/>
                <a:gd name="connsiteY3" fmla="*/ 929390 h 35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029" h="3507698">
                  <a:moveTo>
                    <a:pt x="4527029" y="929390"/>
                  </a:moveTo>
                  <a:lnTo>
                    <a:pt x="0" y="0"/>
                  </a:lnTo>
                  <a:cubicBezTo>
                    <a:pt x="4997" y="1169233"/>
                    <a:pt x="9993" y="2338465"/>
                    <a:pt x="14990" y="3507698"/>
                  </a:cubicBezTo>
                  <a:lnTo>
                    <a:pt x="4527029" y="929390"/>
                  </a:lnTo>
                  <a:close/>
                </a:path>
              </a:pathLst>
            </a:custGeom>
            <a:solidFill>
              <a:srgbClr val="FFCC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4990" y="3207895"/>
              <a:ext cx="9114020" cy="2563318"/>
            </a:xfrm>
            <a:custGeom>
              <a:avLst/>
              <a:gdLst>
                <a:gd name="connsiteX0" fmla="*/ 4497049 w 9114020"/>
                <a:gd name="connsiteY0" fmla="*/ 0 h 2563318"/>
                <a:gd name="connsiteX1" fmla="*/ 0 w 9114020"/>
                <a:gd name="connsiteY1" fmla="*/ 2563318 h 2563318"/>
                <a:gd name="connsiteX2" fmla="*/ 9114020 w 9114020"/>
                <a:gd name="connsiteY2" fmla="*/ 2548328 h 2563318"/>
                <a:gd name="connsiteX3" fmla="*/ 4497049 w 9114020"/>
                <a:gd name="connsiteY3" fmla="*/ 0 h 256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4020" h="2563318">
                  <a:moveTo>
                    <a:pt x="4497049" y="0"/>
                  </a:moveTo>
                  <a:lnTo>
                    <a:pt x="0" y="2563318"/>
                  </a:lnTo>
                  <a:lnTo>
                    <a:pt x="9114020" y="2548328"/>
                  </a:lnTo>
                  <a:lnTo>
                    <a:pt x="4497049" y="0"/>
                  </a:lnTo>
                  <a:close/>
                </a:path>
              </a:pathLst>
            </a:cu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12039" y="2338466"/>
              <a:ext cx="4616971" cy="3402767"/>
            </a:xfrm>
            <a:custGeom>
              <a:avLst/>
              <a:gdLst>
                <a:gd name="connsiteX0" fmla="*/ 0 w 4616971"/>
                <a:gd name="connsiteY0" fmla="*/ 869429 h 3402767"/>
                <a:gd name="connsiteX1" fmla="*/ 4616971 w 4616971"/>
                <a:gd name="connsiteY1" fmla="*/ 3402767 h 3402767"/>
                <a:gd name="connsiteX2" fmla="*/ 4616971 w 4616971"/>
                <a:gd name="connsiteY2" fmla="*/ 0 h 3402767"/>
                <a:gd name="connsiteX3" fmla="*/ 0 w 4616971"/>
                <a:gd name="connsiteY3" fmla="*/ 869429 h 34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971" h="3402767">
                  <a:moveTo>
                    <a:pt x="0" y="869429"/>
                  </a:moveTo>
                  <a:lnTo>
                    <a:pt x="4616971" y="3402767"/>
                  </a:lnTo>
                  <a:lnTo>
                    <a:pt x="4616971" y="0"/>
                  </a:lnTo>
                  <a:lnTo>
                    <a:pt x="0" y="869429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497049" y="824459"/>
              <a:ext cx="4631961" cy="2383436"/>
            </a:xfrm>
            <a:custGeom>
              <a:avLst/>
              <a:gdLst>
                <a:gd name="connsiteX0" fmla="*/ 29981 w 4631961"/>
                <a:gd name="connsiteY0" fmla="*/ 2383436 h 2383436"/>
                <a:gd name="connsiteX1" fmla="*/ 4631961 w 4631961"/>
                <a:gd name="connsiteY1" fmla="*/ 1499016 h 2383436"/>
                <a:gd name="connsiteX2" fmla="*/ 4631961 w 4631961"/>
                <a:gd name="connsiteY2" fmla="*/ 0 h 2383436"/>
                <a:gd name="connsiteX3" fmla="*/ 0 w 4631961"/>
                <a:gd name="connsiteY3" fmla="*/ 14990 h 2383436"/>
                <a:gd name="connsiteX4" fmla="*/ 29981 w 4631961"/>
                <a:gd name="connsiteY4" fmla="*/ 2383436 h 23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1961" h="2383436">
                  <a:moveTo>
                    <a:pt x="29981" y="2383436"/>
                  </a:moveTo>
                  <a:lnTo>
                    <a:pt x="4631961" y="1499016"/>
                  </a:lnTo>
                  <a:lnTo>
                    <a:pt x="4631961" y="0"/>
                  </a:lnTo>
                  <a:lnTo>
                    <a:pt x="0" y="14990"/>
                  </a:lnTo>
                  <a:lnTo>
                    <a:pt x="29981" y="238343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Impact</a:t>
            </a:r>
            <a:endParaRPr lang="de-DE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82605" y="809621"/>
            <a:ext cx="8194675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700087" y="1171576"/>
            <a:ext cx="3457576" cy="1136910"/>
            <a:chOff x="700087" y="1171576"/>
            <a:chExt cx="3457576" cy="1136910"/>
          </a:xfrm>
        </p:grpSpPr>
        <p:sp>
          <p:nvSpPr>
            <p:cNvPr id="22" name="Round Diagonal Corner Rectangle 21"/>
            <p:cNvSpPr/>
            <p:nvPr/>
          </p:nvSpPr>
          <p:spPr bwMode="auto">
            <a:xfrm>
              <a:off x="700087" y="1171576"/>
              <a:ext cx="3457576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1773" name="Text Box 13"/>
            <p:cNvSpPr txBox="1">
              <a:spLocks noChangeArrowheads="1"/>
            </p:cNvSpPr>
            <p:nvPr/>
          </p:nvSpPr>
          <p:spPr bwMode="auto">
            <a:xfrm>
              <a:off x="789010" y="1203326"/>
              <a:ext cx="32830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Sharing of Lab Resources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126636" y="1166814"/>
            <a:ext cx="3899314" cy="1081712"/>
            <a:chOff x="5039738" y="1166814"/>
            <a:chExt cx="3986212" cy="1081712"/>
          </a:xfrm>
        </p:grpSpPr>
        <p:sp>
          <p:nvSpPr>
            <p:cNvPr id="23" name="Round Diagonal Corner Rectangle 22"/>
            <p:cNvSpPr/>
            <p:nvPr/>
          </p:nvSpPr>
          <p:spPr bwMode="auto">
            <a:xfrm>
              <a:off x="5039738" y="1166814"/>
              <a:ext cx="3967163" cy="1081712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111175" y="1198564"/>
              <a:ext cx="391477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Connecting Rural and Remote Colleges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8713" y="5969124"/>
            <a:ext cx="881538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Providing access to Quality Labs to the less privileged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63500" y="2802173"/>
            <a:ext cx="3898900" cy="1136910"/>
            <a:chOff x="254832" y="2852973"/>
            <a:chExt cx="3457576" cy="1136910"/>
          </a:xfrm>
        </p:grpSpPr>
        <p:sp>
          <p:nvSpPr>
            <p:cNvPr id="9" name="Round Diagonal Corner Rectangle 8"/>
            <p:cNvSpPr/>
            <p:nvPr/>
          </p:nvSpPr>
          <p:spPr bwMode="auto">
            <a:xfrm>
              <a:off x="254832" y="2852973"/>
              <a:ext cx="3457576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43755" y="2884723"/>
              <a:ext cx="332883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Paradigm Shift in ICT - based Learning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45100" y="2957907"/>
            <a:ext cx="3965664" cy="1136910"/>
            <a:chOff x="5245100" y="2957907"/>
            <a:chExt cx="3965664" cy="1136910"/>
          </a:xfrm>
        </p:grpSpPr>
        <p:sp>
          <p:nvSpPr>
            <p:cNvPr id="11" name="Round Diagonal Corner Rectangle 10"/>
            <p:cNvSpPr/>
            <p:nvPr/>
          </p:nvSpPr>
          <p:spPr bwMode="auto">
            <a:xfrm>
              <a:off x="5257800" y="2957907"/>
              <a:ext cx="3849350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245100" y="3004647"/>
              <a:ext cx="396566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Platform for exchange of knowledge</a:t>
              </a:r>
              <a:endParaRPr lang="en-US" sz="28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1841711" y="4536453"/>
            <a:ext cx="5803689" cy="1136910"/>
            <a:chOff x="1841711" y="4536453"/>
            <a:chExt cx="5803689" cy="1136910"/>
          </a:xfrm>
        </p:grpSpPr>
        <p:sp>
          <p:nvSpPr>
            <p:cNvPr id="13" name="Round Diagonal Corner Rectangle 12"/>
            <p:cNvSpPr/>
            <p:nvPr/>
          </p:nvSpPr>
          <p:spPr bwMode="auto">
            <a:xfrm>
              <a:off x="2017149" y="4536453"/>
              <a:ext cx="5518329" cy="1136910"/>
            </a:xfrm>
            <a:prstGeom prst="round2Diag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841711" y="4595893"/>
              <a:ext cx="580368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Quality Improvement in Engineering Education</a:t>
              </a: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203" y="2818150"/>
            <a:ext cx="986581" cy="8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0" y="2206625"/>
            <a:ext cx="4991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1052" y="0"/>
            <a:ext cx="2442948" cy="15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114304"/>
            <a:ext cx="6096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Overall Impact</a:t>
            </a:r>
            <a:endParaRPr lang="de-DE" sz="4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39725" y="923925"/>
            <a:ext cx="8194675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16"/>
          <p:cNvGrpSpPr/>
          <p:nvPr/>
        </p:nvGrpSpPr>
        <p:grpSpPr>
          <a:xfrm>
            <a:off x="558800" y="1117600"/>
            <a:ext cx="3254375" cy="1778000"/>
            <a:chOff x="57150" y="1030288"/>
            <a:chExt cx="3254375" cy="1778000"/>
          </a:xfrm>
        </p:grpSpPr>
        <p:sp>
          <p:nvSpPr>
            <p:cNvPr id="5124" name="Oval 5"/>
            <p:cNvSpPr>
              <a:spLocks noChangeArrowheads="1"/>
            </p:cNvSpPr>
            <p:nvPr/>
          </p:nvSpPr>
          <p:spPr bwMode="auto">
            <a:xfrm>
              <a:off x="57150" y="1030288"/>
              <a:ext cx="3189288" cy="1778000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alpha val="59000"/>
                  </a:srgbClr>
                </a:gs>
                <a:gs pos="100000">
                  <a:srgbClr val="5E762F">
                    <a:alpha val="51999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581638" name="Text Box 6"/>
            <p:cNvSpPr txBox="1">
              <a:spLocks noChangeArrowheads="1"/>
            </p:cNvSpPr>
            <p:nvPr/>
          </p:nvSpPr>
          <p:spPr bwMode="auto">
            <a:xfrm>
              <a:off x="63500" y="1411288"/>
              <a:ext cx="32480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Accessibility to Quality Labs</a:t>
              </a:r>
              <a:endPara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5156200" y="1143000"/>
            <a:ext cx="2738438" cy="1741488"/>
            <a:chOff x="3324225" y="1069975"/>
            <a:chExt cx="2738438" cy="1741488"/>
          </a:xfrm>
        </p:grpSpPr>
        <p:sp>
          <p:nvSpPr>
            <p:cNvPr id="5126" name="Oval 8"/>
            <p:cNvSpPr>
              <a:spLocks noChangeArrowheads="1"/>
            </p:cNvSpPr>
            <p:nvPr/>
          </p:nvSpPr>
          <p:spPr bwMode="auto">
            <a:xfrm>
              <a:off x="3324225" y="1069975"/>
              <a:ext cx="2738438" cy="1741488"/>
            </a:xfrm>
            <a:prstGeom prst="ellipse">
              <a:avLst/>
            </a:prstGeom>
            <a:gradFill rotWithShape="1">
              <a:gsLst>
                <a:gs pos="0">
                  <a:srgbClr val="FFCCFF">
                    <a:alpha val="59000"/>
                  </a:srgbClr>
                </a:gs>
                <a:gs pos="100000">
                  <a:srgbClr val="765E76">
                    <a:alpha val="51999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41" name="Text Box 9"/>
            <p:cNvSpPr txBox="1">
              <a:spLocks noChangeArrowheads="1"/>
            </p:cNvSpPr>
            <p:nvPr/>
          </p:nvSpPr>
          <p:spPr bwMode="auto">
            <a:xfrm>
              <a:off x="3487738" y="1363663"/>
              <a:ext cx="242411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Development of Novel Processes</a:t>
              </a:r>
              <a:endPara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5334000" y="3962400"/>
            <a:ext cx="2913062" cy="1878013"/>
            <a:chOff x="6154738" y="1022350"/>
            <a:chExt cx="2913062" cy="1878013"/>
          </a:xfrm>
        </p:grpSpPr>
        <p:sp>
          <p:nvSpPr>
            <p:cNvPr id="5128" name="Oval 17"/>
            <p:cNvSpPr>
              <a:spLocks noChangeArrowheads="1"/>
            </p:cNvSpPr>
            <p:nvPr/>
          </p:nvSpPr>
          <p:spPr bwMode="auto">
            <a:xfrm>
              <a:off x="6154738" y="1022350"/>
              <a:ext cx="2913062" cy="1878013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alpha val="59000"/>
                  </a:srgbClr>
                </a:gs>
                <a:gs pos="100000">
                  <a:srgbClr val="765E2F">
                    <a:alpha val="59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50" name="Text Box 18"/>
            <p:cNvSpPr txBox="1">
              <a:spLocks noChangeArrowheads="1"/>
            </p:cNvSpPr>
            <p:nvPr/>
          </p:nvSpPr>
          <p:spPr bwMode="auto">
            <a:xfrm>
              <a:off x="6408738" y="1516063"/>
              <a:ext cx="265906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Ideal application for </a:t>
              </a:r>
              <a:r>
                <a:rPr lang="en-US" sz="24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Akash</a:t>
              </a:r>
              <a:r>
                <a:rPr lang="en-US" sz="24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and NKN</a:t>
              </a:r>
              <a:endPara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6" name="Diagonal Stripe 15"/>
          <p:cNvSpPr/>
          <p:nvPr/>
        </p:nvSpPr>
        <p:spPr bwMode="auto">
          <a:xfrm rot="18775027">
            <a:off x="380088" y="3140023"/>
            <a:ext cx="599607" cy="569627"/>
          </a:xfrm>
          <a:prstGeom prst="diagStrip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Diagonal Stripe 17"/>
          <p:cNvSpPr/>
          <p:nvPr/>
        </p:nvSpPr>
        <p:spPr bwMode="auto">
          <a:xfrm rot="13413930">
            <a:off x="3941475" y="5369158"/>
            <a:ext cx="599607" cy="569627"/>
          </a:xfrm>
          <a:prstGeom prst="diagStrip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66700" y="3962400"/>
            <a:ext cx="3251200" cy="1778000"/>
            <a:chOff x="4495800" y="1016000"/>
            <a:chExt cx="3251200" cy="1778000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495800" y="1016000"/>
              <a:ext cx="3189288" cy="1778000"/>
            </a:xfrm>
            <a:prstGeom prst="ellipse">
              <a:avLst/>
            </a:prstGeom>
            <a:solidFill>
              <a:srgbClr val="E1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498975" y="1295400"/>
              <a:ext cx="32480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Platform for exchange of Information</a:t>
              </a:r>
              <a:endPara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4" name="Diagonal Stripe 23"/>
          <p:cNvSpPr/>
          <p:nvPr/>
        </p:nvSpPr>
        <p:spPr bwMode="auto">
          <a:xfrm rot="2643734">
            <a:off x="4113888" y="1616022"/>
            <a:ext cx="599607" cy="569627"/>
          </a:xfrm>
          <a:prstGeom prst="diagStrip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Diagonal Stripe 24"/>
          <p:cNvSpPr/>
          <p:nvPr/>
        </p:nvSpPr>
        <p:spPr bwMode="auto">
          <a:xfrm rot="2824973" flipH="1">
            <a:off x="7796888" y="3076523"/>
            <a:ext cx="599607" cy="569627"/>
          </a:xfrm>
          <a:prstGeom prst="diagStrip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46400"/>
            <a:ext cx="9144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390" y="1"/>
            <a:ext cx="3925609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632" y="2795377"/>
            <a:ext cx="6096000" cy="1143000"/>
          </a:xfrm>
        </p:spPr>
        <p:txBody>
          <a:bodyPr/>
          <a:lstStyle/>
          <a:p>
            <a:pPr algn="ctr"/>
            <a:r>
              <a:rPr lang="en-US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br>
              <a:rPr lang="en-US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6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62100" y="3389312"/>
            <a:ext cx="6108700" cy="1752600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tabLst/>
              <a:defRPr/>
            </a:pP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4400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Virtual Labs : A </a:t>
            </a:r>
            <a:r>
              <a:rPr kumimoji="1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Journey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tabLst/>
              <a:defRPr/>
            </a:pPr>
            <a:r>
              <a:rPr kumimoji="1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From Concept To Reality</a:t>
            </a:r>
            <a:endParaRPr kumimoji="1" lang="en-US" sz="44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4910"/>
            <a:ext cx="2843851" cy="25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4377" y="-8"/>
            <a:ext cx="2674851" cy="16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7596976-human-working-on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687" y="3981924"/>
            <a:ext cx="832513" cy="859809"/>
          </a:xfrm>
          <a:prstGeom prst="rect">
            <a:avLst/>
          </a:prstGeom>
          <a:noFill/>
        </p:spPr>
      </p:pic>
      <p:pic>
        <p:nvPicPr>
          <p:cNvPr id="34" name="Picture 2" descr="G:\7596976-human-working-on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187" y="2254724"/>
            <a:ext cx="832513" cy="859809"/>
          </a:xfrm>
          <a:prstGeom prst="rect">
            <a:avLst/>
          </a:prstGeom>
          <a:noFill/>
        </p:spPr>
      </p:pic>
      <p:pic>
        <p:nvPicPr>
          <p:cNvPr id="36" name="Picture 2" descr="G:\7596976-human-working-on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587" y="984724"/>
            <a:ext cx="832513" cy="859809"/>
          </a:xfrm>
          <a:prstGeom prst="rect">
            <a:avLst/>
          </a:prstGeom>
          <a:noFill/>
        </p:spPr>
      </p:pic>
      <p:sp>
        <p:nvSpPr>
          <p:cNvPr id="248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69913" y="152400"/>
            <a:ext cx="75438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basic idea</a:t>
            </a:r>
          </a:p>
        </p:txBody>
      </p:sp>
      <p:sp>
        <p:nvSpPr>
          <p:cNvPr id="11267" name="Rectangle 1242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Text Box 1248"/>
          <p:cNvSpPr txBox="1">
            <a:spLocks noChangeArrowheads="1"/>
          </p:cNvSpPr>
          <p:nvPr/>
        </p:nvSpPr>
        <p:spPr bwMode="auto">
          <a:xfrm>
            <a:off x="163773" y="1752600"/>
            <a:ext cx="2322252" cy="2705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dirty="0">
              <a:solidFill>
                <a:srgbClr val="000099"/>
              </a:solidFill>
              <a:cs typeface="Mangal" pitchFamily="2" charset="0"/>
            </a:endParaRPr>
          </a:p>
          <a:p>
            <a:endParaRPr lang="en-US" sz="1200" dirty="0">
              <a:solidFill>
                <a:srgbClr val="000099"/>
              </a:solidFill>
              <a:cs typeface="Mangal" pitchFamily="2" charset="0"/>
            </a:endParaRPr>
          </a:p>
          <a:p>
            <a:pPr algn="ctr"/>
            <a:endParaRPr lang="en-US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Mangal" pitchFamily="2" charset="0"/>
            </a:endParaRPr>
          </a:p>
          <a:p>
            <a:pPr algn="ctr"/>
            <a:endParaRPr lang="en-US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Mangal" pitchFamily="2" charset="0"/>
            </a:endParaRPr>
          </a:p>
          <a:p>
            <a:pPr algn="ctr"/>
            <a:endParaRPr lang="en-US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Mangal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Mangal" pitchFamily="2" charset="0"/>
              </a:rPr>
              <a:t>Physical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Mangal" pitchFamily="2" charset="0"/>
              </a:rPr>
              <a:t>Lab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Mangal" pitchFamily="2" charset="0"/>
              </a:rPr>
              <a:t>(located remotely</a:t>
            </a:r>
            <a:r>
              <a:rPr lang="en-US" sz="1800" b="1" dirty="0">
                <a:solidFill>
                  <a:srgbClr val="000099"/>
                </a:solidFill>
                <a:latin typeface="Arial" charset="0"/>
                <a:cs typeface="Mangal" pitchFamily="2" charset="0"/>
              </a:rPr>
              <a:t>)</a:t>
            </a:r>
            <a:endParaRPr lang="en-US" sz="1800" dirty="0">
              <a:solidFill>
                <a:srgbClr val="000099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3254055" y="2222374"/>
            <a:ext cx="2232345" cy="2068320"/>
            <a:chOff x="3254055" y="2222374"/>
            <a:chExt cx="2232345" cy="2068320"/>
          </a:xfrm>
        </p:grpSpPr>
        <p:grpSp>
          <p:nvGrpSpPr>
            <p:cNvPr id="3" name="Group 29"/>
            <p:cNvGrpSpPr/>
            <p:nvPr/>
          </p:nvGrpSpPr>
          <p:grpSpPr>
            <a:xfrm>
              <a:off x="3254055" y="2222374"/>
              <a:ext cx="2228550" cy="2068320"/>
              <a:chOff x="3254055" y="2222374"/>
              <a:chExt cx="2228550" cy="2068320"/>
            </a:xfrm>
          </p:grpSpPr>
          <p:sp>
            <p:nvSpPr>
              <p:cNvPr id="11289" name="AutoShape 1250"/>
              <p:cNvSpPr>
                <a:spLocks noChangeArrowheads="1"/>
              </p:cNvSpPr>
              <p:nvPr/>
            </p:nvSpPr>
            <p:spPr bwMode="auto">
              <a:xfrm>
                <a:off x="3352800" y="2222374"/>
                <a:ext cx="2129805" cy="1511425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Rectangle 1252"/>
              <p:cNvSpPr>
                <a:spLocks noChangeArrowheads="1"/>
              </p:cNvSpPr>
              <p:nvPr/>
            </p:nvSpPr>
            <p:spPr bwMode="auto">
              <a:xfrm rot="1579153">
                <a:off x="3254055" y="3595783"/>
                <a:ext cx="749847" cy="6949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0" name="Text Box 1251"/>
            <p:cNvSpPr txBox="1">
              <a:spLocks noChangeArrowheads="1"/>
            </p:cNvSpPr>
            <p:nvPr/>
          </p:nvSpPr>
          <p:spPr bwMode="auto">
            <a:xfrm>
              <a:off x="3426336" y="2575420"/>
              <a:ext cx="2060064" cy="3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Mangal" pitchFamily="2" charset="0"/>
                </a:rPr>
                <a:t>Internet</a:t>
              </a:r>
              <a:endPara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2473368" y="998538"/>
            <a:ext cx="5884121" cy="3957580"/>
            <a:chOff x="2473368" y="998538"/>
            <a:chExt cx="5884121" cy="3957580"/>
          </a:xfrm>
        </p:grpSpPr>
        <p:sp>
          <p:nvSpPr>
            <p:cNvPr id="11273" name="AutoShape 1253"/>
            <p:cNvSpPr>
              <a:spLocks noChangeArrowheads="1"/>
            </p:cNvSpPr>
            <p:nvPr/>
          </p:nvSpPr>
          <p:spPr bwMode="auto">
            <a:xfrm>
              <a:off x="2473368" y="2674713"/>
              <a:ext cx="918617" cy="364078"/>
            </a:xfrm>
            <a:prstGeom prst="leftRightArrow">
              <a:avLst>
                <a:gd name="adj1" fmla="val 50000"/>
                <a:gd name="adj2" fmla="val 50693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FF00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254"/>
            <p:cNvGrpSpPr>
              <a:grpSpLocks/>
            </p:cNvGrpSpPr>
            <p:nvPr/>
          </p:nvGrpSpPr>
          <p:grpSpPr bwMode="auto">
            <a:xfrm>
              <a:off x="5486401" y="998538"/>
              <a:ext cx="2728463" cy="990575"/>
              <a:chOff x="8646" y="2896"/>
              <a:chExt cx="3039" cy="1257"/>
            </a:xfrm>
          </p:grpSpPr>
          <p:sp>
            <p:nvSpPr>
              <p:cNvPr id="11287" name="Text Box 1255"/>
              <p:cNvSpPr txBox="1">
                <a:spLocks noChangeArrowheads="1"/>
              </p:cNvSpPr>
              <p:nvPr/>
            </p:nvSpPr>
            <p:spPr bwMode="auto">
              <a:xfrm>
                <a:off x="8646" y="2896"/>
                <a:ext cx="2042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endParaRPr lang="en-US" sz="20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Mangal" pitchFamily="2" charset="0"/>
                </a:endParaRPr>
              </a:p>
              <a:p>
                <a:endParaRPr lang="en-US" sz="20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88" name="Text Box 1256"/>
              <p:cNvSpPr txBox="1">
                <a:spLocks noChangeArrowheads="1"/>
              </p:cNvSpPr>
              <p:nvPr/>
            </p:nvSpPr>
            <p:spPr bwMode="auto">
              <a:xfrm>
                <a:off x="9473" y="3355"/>
                <a:ext cx="2212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Mangal" pitchFamily="2" charset="0"/>
                  </a:rPr>
                  <a:t>Remote User 1</a:t>
                </a:r>
                <a:endParaRPr lang="en-US" sz="2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1257"/>
            <p:cNvGrpSpPr>
              <a:grpSpLocks/>
            </p:cNvGrpSpPr>
            <p:nvPr/>
          </p:nvGrpSpPr>
          <p:grpSpPr bwMode="auto">
            <a:xfrm>
              <a:off x="5574260" y="2035607"/>
              <a:ext cx="2783229" cy="935412"/>
              <a:chOff x="8646" y="2896"/>
              <a:chExt cx="3100" cy="1187"/>
            </a:xfrm>
          </p:grpSpPr>
          <p:sp>
            <p:nvSpPr>
              <p:cNvPr id="11285" name="Text Box 1258"/>
              <p:cNvSpPr txBox="1">
                <a:spLocks noChangeArrowheads="1"/>
              </p:cNvSpPr>
              <p:nvPr/>
            </p:nvSpPr>
            <p:spPr bwMode="auto">
              <a:xfrm>
                <a:off x="8646" y="2896"/>
                <a:ext cx="2044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endPara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Mangal" pitchFamily="2" charset="0"/>
                </a:endParaRPr>
              </a:p>
              <a:p>
                <a:endPara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86" name="Text Box 1259"/>
              <p:cNvSpPr txBox="1">
                <a:spLocks noChangeArrowheads="1"/>
              </p:cNvSpPr>
              <p:nvPr/>
            </p:nvSpPr>
            <p:spPr bwMode="auto">
              <a:xfrm>
                <a:off x="9534" y="3285"/>
                <a:ext cx="2212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Mangal" pitchFamily="2" charset="0"/>
                  </a:rPr>
                  <a:t>Remote User 2</a:t>
                </a:r>
                <a:endParaRPr lang="en-US" sz="2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260"/>
            <p:cNvGrpSpPr>
              <a:grpSpLocks/>
            </p:cNvGrpSpPr>
            <p:nvPr/>
          </p:nvGrpSpPr>
          <p:grpSpPr bwMode="auto">
            <a:xfrm>
              <a:off x="5596253" y="3723608"/>
              <a:ext cx="2535443" cy="1232510"/>
              <a:chOff x="8646" y="2896"/>
              <a:chExt cx="2824" cy="1564"/>
            </a:xfrm>
          </p:grpSpPr>
          <p:sp>
            <p:nvSpPr>
              <p:cNvPr id="11283" name="Text Box 1261"/>
              <p:cNvSpPr txBox="1">
                <a:spLocks noChangeArrowheads="1"/>
              </p:cNvSpPr>
              <p:nvPr/>
            </p:nvSpPr>
            <p:spPr bwMode="auto">
              <a:xfrm>
                <a:off x="8646" y="2896"/>
                <a:ext cx="2042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endPara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Mangal" pitchFamily="2" charset="0"/>
                </a:endParaRPr>
              </a:p>
              <a:p>
                <a:endPara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84" name="Text Box 1262"/>
              <p:cNvSpPr txBox="1">
                <a:spLocks noChangeArrowheads="1"/>
              </p:cNvSpPr>
              <p:nvPr/>
            </p:nvSpPr>
            <p:spPr bwMode="auto">
              <a:xfrm>
                <a:off x="9258" y="3662"/>
                <a:ext cx="2212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Mangal" pitchFamily="2" charset="0"/>
                  </a:rPr>
                  <a:t>Remote User </a:t>
                </a:r>
                <a:r>
                  <a:rPr lang="en-US" sz="2000" b="1" i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Mangal" pitchFamily="2" charset="0"/>
                  </a:rPr>
                  <a:t>n</a:t>
                </a:r>
                <a:endParaRPr lang="en-US" sz="2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28"/>
            <p:cNvGrpSpPr/>
            <p:nvPr/>
          </p:nvGrpSpPr>
          <p:grpSpPr>
            <a:xfrm>
              <a:off x="5328848" y="1814954"/>
              <a:ext cx="1175140" cy="2250662"/>
              <a:chOff x="5328848" y="1814954"/>
              <a:chExt cx="1175140" cy="2250662"/>
            </a:xfrm>
          </p:grpSpPr>
          <p:sp>
            <p:nvSpPr>
              <p:cNvPr id="11277" name="AutoShape 1263"/>
              <p:cNvSpPr>
                <a:spLocks noChangeArrowheads="1"/>
              </p:cNvSpPr>
              <p:nvPr/>
            </p:nvSpPr>
            <p:spPr bwMode="auto">
              <a:xfrm>
                <a:off x="5585371" y="2619550"/>
                <a:ext cx="918617" cy="364078"/>
              </a:xfrm>
              <a:prstGeom prst="leftRightArrow">
                <a:avLst>
                  <a:gd name="adj1" fmla="val 50000"/>
                  <a:gd name="adj2" fmla="val 5069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AutoShape 1264"/>
              <p:cNvSpPr>
                <a:spLocks noChangeArrowheads="1"/>
              </p:cNvSpPr>
              <p:nvPr/>
            </p:nvSpPr>
            <p:spPr bwMode="auto">
              <a:xfrm rot="2269984">
                <a:off x="5328848" y="3701538"/>
                <a:ext cx="918617" cy="364078"/>
              </a:xfrm>
              <a:prstGeom prst="leftRightArrow">
                <a:avLst>
                  <a:gd name="adj1" fmla="val 50000"/>
                  <a:gd name="adj2" fmla="val 5069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AutoShape 1265"/>
              <p:cNvSpPr>
                <a:spLocks noChangeArrowheads="1"/>
              </p:cNvSpPr>
              <p:nvPr/>
            </p:nvSpPr>
            <p:spPr bwMode="auto">
              <a:xfrm rot="20353698">
                <a:off x="5504570" y="1814954"/>
                <a:ext cx="918617" cy="364078"/>
              </a:xfrm>
              <a:prstGeom prst="leftRightArrow">
                <a:avLst>
                  <a:gd name="adj1" fmla="val 50000"/>
                  <a:gd name="adj2" fmla="val 5069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0" name="Oval 1266"/>
            <p:cNvSpPr>
              <a:spLocks noChangeArrowheads="1"/>
            </p:cNvSpPr>
            <p:nvPr/>
          </p:nvSpPr>
          <p:spPr bwMode="auto">
            <a:xfrm>
              <a:off x="6833466" y="3337461"/>
              <a:ext cx="98844" cy="9929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Oval 1267"/>
            <p:cNvSpPr>
              <a:spLocks noChangeArrowheads="1"/>
            </p:cNvSpPr>
            <p:nvPr/>
          </p:nvSpPr>
          <p:spPr bwMode="auto">
            <a:xfrm>
              <a:off x="6844449" y="3569146"/>
              <a:ext cx="98844" cy="9929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Oval 1268"/>
            <p:cNvSpPr>
              <a:spLocks noChangeArrowheads="1"/>
            </p:cNvSpPr>
            <p:nvPr/>
          </p:nvSpPr>
          <p:spPr bwMode="auto">
            <a:xfrm>
              <a:off x="6855432" y="3789799"/>
              <a:ext cx="98844" cy="9929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14" descr="MPj0438332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0463" y="4734807"/>
            <a:ext cx="1509712" cy="1133303"/>
          </a:xfrm>
          <a:prstGeom prst="rect">
            <a:avLst/>
          </a:prstGeom>
          <a:noFill/>
          <a:ln/>
        </p:spPr>
      </p:pic>
      <p:sp>
        <p:nvSpPr>
          <p:cNvPr id="11268" name="Line 1245"/>
          <p:cNvSpPr>
            <a:spLocks noChangeShapeType="1"/>
          </p:cNvSpPr>
          <p:nvPr/>
        </p:nvSpPr>
        <p:spPr bwMode="auto">
          <a:xfrm>
            <a:off x="212725" y="846138"/>
            <a:ext cx="8583613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4" y="1785937"/>
            <a:ext cx="22966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263" y="1057275"/>
            <a:ext cx="24717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AutoShape 29"/>
          <p:cNvSpPr>
            <a:spLocks noChangeArrowheads="1"/>
          </p:cNvSpPr>
          <p:nvPr/>
        </p:nvSpPr>
        <p:spPr bwMode="auto">
          <a:xfrm>
            <a:off x="839788" y="5541963"/>
            <a:ext cx="8304212" cy="1084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0" y="4054475"/>
            <a:ext cx="7016750" cy="10334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2533650" y="2571750"/>
            <a:ext cx="6610350" cy="10334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12700" y="1114425"/>
            <a:ext cx="7018338" cy="10334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Objectives of the Virtual Lab Project</a:t>
            </a:r>
            <a:endParaRPr lang="de-D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184275"/>
            <a:ext cx="6842125" cy="793750"/>
          </a:xfrm>
        </p:spPr>
        <p:txBody>
          <a:bodyPr/>
          <a:lstStyle/>
          <a:p>
            <a:pPr marL="533400" indent="-533400">
              <a:buClr>
                <a:srgbClr val="FF0000"/>
              </a:buClr>
            </a:pPr>
            <a:r>
              <a:rPr kumimoji="0" lang="en-US" sz="2400" dirty="0" smtClean="0">
                <a:solidFill>
                  <a:srgbClr val="000099"/>
                </a:solidFill>
              </a:rPr>
              <a:t>To </a:t>
            </a:r>
            <a:r>
              <a:rPr lang="en-US" sz="2400" dirty="0" smtClean="0">
                <a:solidFill>
                  <a:srgbClr val="000099"/>
                </a:solidFill>
              </a:rPr>
              <a:t>provide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remote-access to labs</a:t>
            </a: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in various disciplines of Science and Engineering.  </a:t>
            </a:r>
          </a:p>
          <a:p>
            <a:pPr marL="533400" indent="-533400">
              <a:buClr>
                <a:srgbClr val="FF0000"/>
              </a:buClr>
            </a:pPr>
            <a:endParaRPr kumimoji="0"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20488" name="Line 1028"/>
          <p:cNvSpPr>
            <a:spLocks noChangeShapeType="1"/>
          </p:cNvSpPr>
          <p:nvPr/>
        </p:nvSpPr>
        <p:spPr bwMode="auto">
          <a:xfrm>
            <a:off x="327024" y="890584"/>
            <a:ext cx="86106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2616200" y="2652713"/>
            <a:ext cx="63182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r>
              <a:rPr lang="en-US" kern="0" dirty="0">
                <a:solidFill>
                  <a:srgbClr val="000099"/>
                </a:solidFill>
                <a:latin typeface="+mn-lt"/>
              </a:rPr>
              <a:t>To cater to </a:t>
            </a:r>
            <a:r>
              <a:rPr lang="en-US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students</a:t>
            </a:r>
            <a:r>
              <a:rPr lang="en-US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kern="0" dirty="0">
                <a:solidFill>
                  <a:srgbClr val="000099"/>
                </a:solidFill>
                <a:latin typeface="+mn-lt"/>
              </a:rPr>
              <a:t>at the UG level, PG level as well as to research scholars.  </a:t>
            </a:r>
          </a:p>
          <a:p>
            <a:pPr marL="533400" indent="-533400"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endParaRPr kumimoji="0" lang="en-US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90488" y="4122738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r>
              <a:rPr lang="en-US" kern="0" dirty="0">
                <a:solidFill>
                  <a:srgbClr val="000099"/>
                </a:solidFill>
                <a:latin typeface="+mn-lt"/>
              </a:rPr>
              <a:t>To enable the students to learn at their </a:t>
            </a:r>
            <a:r>
              <a:rPr lang="en-US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</a:t>
            </a:r>
            <a:r>
              <a:rPr lang="en-US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pace</a:t>
            </a:r>
            <a:r>
              <a:rPr lang="en-US" kern="0" dirty="0">
                <a:solidFill>
                  <a:srgbClr val="000099"/>
                </a:solidFill>
                <a:latin typeface="+mn-lt"/>
              </a:rPr>
              <a:t>, and to arouse their </a:t>
            </a:r>
            <a:r>
              <a:rPr lang="en-US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curiosity</a:t>
            </a:r>
            <a:r>
              <a:rPr lang="en-US" kern="0" dirty="0">
                <a:solidFill>
                  <a:srgbClr val="000099"/>
                </a:solidFill>
                <a:latin typeface="+mn-lt"/>
              </a:rPr>
              <a:t>.  </a:t>
            </a:r>
          </a:p>
          <a:p>
            <a:pPr marL="533400" indent="-533400"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endParaRPr kumimoji="0" lang="en-US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885820" y="5486400"/>
            <a:ext cx="8115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r>
              <a:rPr lang="en-US" kern="0" dirty="0">
                <a:solidFill>
                  <a:srgbClr val="000099"/>
                </a:solidFill>
                <a:latin typeface="+mn-lt"/>
              </a:rPr>
              <a:t>To provide a complete </a:t>
            </a:r>
            <a:r>
              <a:rPr lang="en-US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 Management System</a:t>
            </a:r>
            <a:r>
              <a:rPr lang="en-US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kern="0" dirty="0">
                <a:solidFill>
                  <a:srgbClr val="000099"/>
                </a:solidFill>
                <a:latin typeface="+mn-lt"/>
              </a:rPr>
              <a:t>that includes web-resources, video-lectures, animated demonstrations and self evaluation</a:t>
            </a:r>
            <a:r>
              <a:rPr lang="en-US" kern="0" dirty="0">
                <a:solidFill>
                  <a:srgbClr val="0000CC"/>
                </a:solidFill>
                <a:latin typeface="+mn-lt"/>
              </a:rPr>
              <a:t>.</a:t>
            </a:r>
            <a:endParaRPr kumimoji="0" lang="en-US" kern="0" dirty="0">
              <a:solidFill>
                <a:srgbClr val="0000CC"/>
              </a:solidFill>
              <a:latin typeface="+mn-lt"/>
            </a:endParaRPr>
          </a:p>
          <a:p>
            <a:pPr marL="533400" indent="-533400"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endParaRPr kumimoji="0" lang="en-US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Oval 82"/>
          <p:cNvSpPr>
            <a:spLocks noChangeArrowheads="1"/>
          </p:cNvSpPr>
          <p:nvPr/>
        </p:nvSpPr>
        <p:spPr bwMode="auto">
          <a:xfrm>
            <a:off x="0" y="2068513"/>
            <a:ext cx="284163" cy="273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84"/>
          <p:cNvSpPr>
            <a:spLocks noChangeArrowheads="1"/>
          </p:cNvSpPr>
          <p:nvPr/>
        </p:nvSpPr>
        <p:spPr bwMode="auto">
          <a:xfrm>
            <a:off x="2316163" y="2905125"/>
            <a:ext cx="284162" cy="273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5"/>
          <p:cNvSpPr>
            <a:spLocks noChangeShapeType="1"/>
          </p:cNvSpPr>
          <p:nvPr/>
        </p:nvSpPr>
        <p:spPr bwMode="auto">
          <a:xfrm>
            <a:off x="187325" y="2203450"/>
            <a:ext cx="22113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" name="Oval 84"/>
          <p:cNvSpPr>
            <a:spLocks noChangeArrowheads="1"/>
          </p:cNvSpPr>
          <p:nvPr/>
        </p:nvSpPr>
        <p:spPr bwMode="auto">
          <a:xfrm>
            <a:off x="0" y="3865563"/>
            <a:ext cx="284163" cy="273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5"/>
          <p:cNvSpPr>
            <a:spLocks noChangeShapeType="1"/>
          </p:cNvSpPr>
          <p:nvPr/>
        </p:nvSpPr>
        <p:spPr bwMode="auto">
          <a:xfrm flipH="1">
            <a:off x="195263" y="3043238"/>
            <a:ext cx="2233612" cy="944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" name="Oval 82"/>
          <p:cNvSpPr>
            <a:spLocks noChangeArrowheads="1"/>
          </p:cNvSpPr>
          <p:nvPr/>
        </p:nvSpPr>
        <p:spPr bwMode="auto">
          <a:xfrm>
            <a:off x="8859838" y="5414963"/>
            <a:ext cx="284162" cy="273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84"/>
          <p:cNvSpPr>
            <a:spLocks noChangeArrowheads="1"/>
          </p:cNvSpPr>
          <p:nvPr/>
        </p:nvSpPr>
        <p:spPr bwMode="auto">
          <a:xfrm>
            <a:off x="8859838" y="3460750"/>
            <a:ext cx="284162" cy="273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4"/>
          <p:cNvSpPr>
            <a:spLocks noChangeArrowheads="1"/>
          </p:cNvSpPr>
          <p:nvPr/>
        </p:nvSpPr>
        <p:spPr bwMode="auto">
          <a:xfrm>
            <a:off x="6883400" y="4422775"/>
            <a:ext cx="284163" cy="273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5"/>
          <p:cNvSpPr>
            <a:spLocks noChangeShapeType="1"/>
          </p:cNvSpPr>
          <p:nvPr/>
        </p:nvSpPr>
        <p:spPr bwMode="auto">
          <a:xfrm flipH="1">
            <a:off x="7045325" y="3630613"/>
            <a:ext cx="1860550" cy="911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" name="Line 85"/>
          <p:cNvSpPr>
            <a:spLocks noChangeShapeType="1"/>
          </p:cNvSpPr>
          <p:nvPr/>
        </p:nvSpPr>
        <p:spPr bwMode="auto">
          <a:xfrm flipH="1" flipV="1">
            <a:off x="7059613" y="4557713"/>
            <a:ext cx="1889125" cy="928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0316"/>
            <a:ext cx="1913436" cy="10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574" y="1570016"/>
            <a:ext cx="2188638" cy="149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738" y="998261"/>
            <a:ext cx="1495425" cy="12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ttp://t1.gstatic.com/images?q=tbn:ANd9GcRnIDwnHIATNsN1TYG5DDRYYn326_Kzq2lQVPxEHmBWXGZ_rt4m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682" y="4936939"/>
            <a:ext cx="2563318" cy="19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0"/>
            <a:ext cx="6096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Virtual Labs</a:t>
            </a:r>
            <a:endParaRPr lang="de-D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82605" y="809621"/>
            <a:ext cx="8194675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2" name="Group 18"/>
          <p:cNvGrpSpPr>
            <a:grpSpLocks/>
          </p:cNvGrpSpPr>
          <p:nvPr/>
        </p:nvGrpSpPr>
        <p:grpSpPr bwMode="auto">
          <a:xfrm>
            <a:off x="114300" y="3802063"/>
            <a:ext cx="3714750" cy="2617787"/>
            <a:chOff x="489" y="934"/>
            <a:chExt cx="2435" cy="1649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7661" name="Oval 12"/>
            <p:cNvSpPr>
              <a:spLocks noChangeArrowheads="1"/>
            </p:cNvSpPr>
            <p:nvPr/>
          </p:nvSpPr>
          <p:spPr bwMode="auto">
            <a:xfrm>
              <a:off x="489" y="934"/>
              <a:ext cx="2435" cy="1649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alpha val="59000"/>
                  </a:srgbClr>
                </a:gs>
                <a:gs pos="100000">
                  <a:srgbClr val="5E762F">
                    <a:alpha val="51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3" name="Text Box 13"/>
            <p:cNvSpPr txBox="1">
              <a:spLocks noChangeArrowheads="1"/>
            </p:cNvSpPr>
            <p:nvPr/>
          </p:nvSpPr>
          <p:spPr bwMode="auto">
            <a:xfrm>
              <a:off x="978" y="1379"/>
              <a:ext cx="152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Modeling / Simulation Based</a:t>
              </a:r>
            </a:p>
          </p:txBody>
        </p:sp>
      </p:grpSp>
      <p:grpSp>
        <p:nvGrpSpPr>
          <p:cNvPr id="27653" name="Group 19"/>
          <p:cNvGrpSpPr>
            <a:grpSpLocks/>
          </p:cNvGrpSpPr>
          <p:nvPr/>
        </p:nvGrpSpPr>
        <p:grpSpPr bwMode="auto">
          <a:xfrm>
            <a:off x="5259388" y="1012825"/>
            <a:ext cx="3865562" cy="2617788"/>
            <a:chOff x="2768" y="874"/>
            <a:chExt cx="2435" cy="1649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7659" name="Oval 14"/>
            <p:cNvSpPr>
              <a:spLocks noChangeArrowheads="1"/>
            </p:cNvSpPr>
            <p:nvPr/>
          </p:nvSpPr>
          <p:spPr bwMode="auto">
            <a:xfrm>
              <a:off x="2768" y="874"/>
              <a:ext cx="2435" cy="1649"/>
            </a:xfrm>
            <a:prstGeom prst="ellipse">
              <a:avLst/>
            </a:prstGeom>
            <a:gradFill rotWithShape="1">
              <a:gsLst>
                <a:gs pos="0">
                  <a:srgbClr val="FFCCFF">
                    <a:alpha val="59000"/>
                  </a:srgbClr>
                </a:gs>
                <a:gs pos="100000">
                  <a:srgbClr val="765E76">
                    <a:alpha val="51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5" name="Text Box 15"/>
            <p:cNvSpPr txBox="1">
              <a:spLocks noChangeArrowheads="1"/>
            </p:cNvSpPr>
            <p:nvPr/>
          </p:nvSpPr>
          <p:spPr bwMode="auto">
            <a:xfrm>
              <a:off x="3257" y="1388"/>
              <a:ext cx="152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Remote </a:t>
              </a:r>
              <a:r>
                <a:rPr lang="en-US" sz="28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Triggered</a:t>
              </a:r>
              <a:endPara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7654" name="Oval 16"/>
          <p:cNvSpPr>
            <a:spLocks noChangeArrowheads="1"/>
          </p:cNvSpPr>
          <p:nvPr/>
        </p:nvSpPr>
        <p:spPr bwMode="auto">
          <a:xfrm>
            <a:off x="2681288" y="2376488"/>
            <a:ext cx="3927475" cy="2617787"/>
          </a:xfrm>
          <a:prstGeom prst="ellipse">
            <a:avLst/>
          </a:prstGeom>
          <a:gradFill rotWithShape="1">
            <a:gsLst>
              <a:gs pos="0">
                <a:srgbClr val="FFCC66">
                  <a:alpha val="59000"/>
                </a:srgbClr>
              </a:gs>
              <a:gs pos="100000">
                <a:srgbClr val="765E2F">
                  <a:alpha val="5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77" name="Text Box 17"/>
          <p:cNvSpPr txBox="1">
            <a:spLocks noChangeArrowheads="1"/>
          </p:cNvSpPr>
          <p:nvPr/>
        </p:nvSpPr>
        <p:spPr bwMode="auto">
          <a:xfrm>
            <a:off x="3178175" y="3182938"/>
            <a:ext cx="2900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Measurement Based</a:t>
            </a:r>
          </a:p>
        </p:txBody>
      </p:sp>
      <p:grpSp>
        <p:nvGrpSpPr>
          <p:cNvPr id="27656" name="Group 24"/>
          <p:cNvGrpSpPr>
            <a:grpSpLocks/>
          </p:cNvGrpSpPr>
          <p:nvPr/>
        </p:nvGrpSpPr>
        <p:grpSpPr bwMode="auto">
          <a:xfrm rot="297016">
            <a:off x="4174962" y="4402418"/>
            <a:ext cx="4398971" cy="792163"/>
            <a:chOff x="87" y="1597"/>
            <a:chExt cx="2771" cy="499"/>
          </a:xfrm>
        </p:grpSpPr>
        <p:sp>
          <p:nvSpPr>
            <p:cNvPr id="27657" name="AutoShape 22"/>
            <p:cNvSpPr>
              <a:spLocks noChangeArrowheads="1"/>
            </p:cNvSpPr>
            <p:nvPr/>
          </p:nvSpPr>
          <p:spPr bwMode="auto">
            <a:xfrm rot="14078442" flipH="1">
              <a:off x="1264" y="469"/>
              <a:ext cx="465" cy="2722"/>
            </a:xfrm>
            <a:prstGeom prst="downArrow">
              <a:avLst>
                <a:gd name="adj1" fmla="val 50000"/>
                <a:gd name="adj2" fmla="val 146344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8F880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783" name="Text Box 23"/>
            <p:cNvSpPr txBox="1">
              <a:spLocks noChangeArrowheads="1"/>
            </p:cNvSpPr>
            <p:nvPr/>
          </p:nvSpPr>
          <p:spPr bwMode="auto">
            <a:xfrm rot="3268081" flipV="1">
              <a:off x="1165" y="672"/>
              <a:ext cx="346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CLOSER   TO   REALITY</a:t>
              </a:r>
            </a:p>
          </p:txBody>
        </p:sp>
      </p:grpSp>
      <p:sp>
        <p:nvSpPr>
          <p:cNvPr id="20" name="AutoShape 22"/>
          <p:cNvSpPr>
            <a:spLocks noChangeArrowheads="1"/>
          </p:cNvSpPr>
          <p:nvPr/>
        </p:nvSpPr>
        <p:spPr bwMode="auto">
          <a:xfrm rot="3531108" flipH="1">
            <a:off x="6437017" y="3212674"/>
            <a:ext cx="738188" cy="4321175"/>
          </a:xfrm>
          <a:prstGeom prst="downArrow">
            <a:avLst>
              <a:gd name="adj1" fmla="val 50000"/>
              <a:gd name="adj2" fmla="val 146344"/>
            </a:avLst>
          </a:prstGeom>
          <a:gradFill rotWithShape="1">
            <a:gsLst>
              <a:gs pos="0">
                <a:schemeClr val="accent1"/>
              </a:gs>
              <a:gs pos="100000">
                <a:srgbClr val="F8F88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 rot="3565097" flipV="1">
            <a:off x="6685765" y="3280441"/>
            <a:ext cx="55399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SCALABILITY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39859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igh School Students : illustration of a group of graduates tossing their caps in celebration of graduation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963" y="5233988"/>
            <a:ext cx="24590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34925"/>
            <a:ext cx="8215313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Intended Users</a:t>
            </a:r>
            <a:endParaRPr lang="de-D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7113"/>
            <a:ext cx="7959725" cy="4144962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rgbClr val="FF0000"/>
              </a:buClr>
              <a:defRPr/>
            </a:pPr>
            <a:r>
              <a:rPr kumimoji="0"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College Students</a:t>
            </a:r>
            <a:r>
              <a:rPr kumimoji="0" lang="en-US" dirty="0" smtClean="0">
                <a:solidFill>
                  <a:srgbClr val="0000FF"/>
                </a:solidFill>
              </a:rPr>
              <a:t> who do not have access to good lab-facilities.</a:t>
            </a:r>
          </a:p>
          <a:p>
            <a:pPr marL="533400" indent="-533400">
              <a:lnSpc>
                <a:spcPct val="90000"/>
              </a:lnSpc>
              <a:buClr>
                <a:srgbClr val="FF0000"/>
              </a:buClr>
              <a:defRPr/>
            </a:pPr>
            <a:endParaRPr kumimoji="0" lang="en-US" dirty="0" smtClean="0">
              <a:solidFill>
                <a:srgbClr val="0000FF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0000"/>
              </a:buClr>
              <a:defRPr/>
            </a:pPr>
            <a:endParaRPr kumimoji="0" lang="en-US" dirty="0" smtClean="0">
              <a:solidFill>
                <a:srgbClr val="0000FF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0000"/>
              </a:buClr>
              <a:defRPr/>
            </a:pPr>
            <a:endParaRPr kumimoji="0" lang="en-US" dirty="0" smtClean="0">
              <a:solidFill>
                <a:srgbClr val="0000FF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0000"/>
              </a:buClr>
              <a:defRPr/>
            </a:pPr>
            <a:endParaRPr kumimoji="0" lang="en-US" dirty="0" smtClean="0">
              <a:solidFill>
                <a:srgbClr val="0000FF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0000"/>
              </a:buClr>
              <a:defRPr/>
            </a:pPr>
            <a:r>
              <a:rPr kumimoji="0"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Researchers in different institutes</a:t>
            </a:r>
            <a:r>
              <a:rPr kumimoji="0" lang="en-US" dirty="0" smtClean="0">
                <a:solidFill>
                  <a:srgbClr val="0000FF"/>
                </a:solidFill>
              </a:rPr>
              <a:t> who can collaborate / share equipment and resources.</a:t>
            </a: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533400" y="750888"/>
            <a:ext cx="82296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49363" y="2016125"/>
            <a:ext cx="789463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r>
              <a:rPr kumimoji="0" lang="en-US" sz="28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High-school students</a:t>
            </a:r>
            <a:r>
              <a:rPr kumimoji="0" lang="en-US" sz="2800" kern="0" dirty="0">
                <a:solidFill>
                  <a:srgbClr val="0000FF"/>
                </a:solidFill>
                <a:latin typeface="+mn-lt"/>
              </a:rPr>
              <a:t>, whose inquisitiveness will be triggered, possibly motivating them to take up higher-studies.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50000"/>
              <a:defRPr/>
            </a:pPr>
            <a:endParaRPr kumimoji="0" lang="en-US" sz="2800" kern="0" dirty="0">
              <a:solidFill>
                <a:srgbClr val="0000FF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endParaRPr kumimoji="0" lang="en-US" sz="2800" kern="0" dirty="0">
              <a:solidFill>
                <a:srgbClr val="0000FF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endParaRPr kumimoji="0" lang="en-US" sz="2800" kern="0" dirty="0">
              <a:solidFill>
                <a:srgbClr val="0000FF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endParaRPr kumimoji="0" lang="en-US" sz="2800" kern="0" dirty="0">
              <a:solidFill>
                <a:srgbClr val="0000FF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50000"/>
              <a:buFont typeface="Monotype Sorts" pitchFamily="2" charset="2"/>
              <a:buChar char="n"/>
              <a:defRPr/>
            </a:pPr>
            <a:r>
              <a:rPr kumimoji="0" lang="en-US" sz="28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Different engineering colleges</a:t>
            </a:r>
            <a:r>
              <a:rPr kumimoji="0" lang="en-US" sz="2800" kern="0" dirty="0">
                <a:solidFill>
                  <a:srgbClr val="0000FF"/>
                </a:solidFill>
                <a:latin typeface="+mn-lt"/>
              </a:rPr>
              <a:t>, who can benefit from the content and related teaching resources.</a:t>
            </a:r>
          </a:p>
        </p:txBody>
      </p:sp>
      <p:sp>
        <p:nvSpPr>
          <p:cNvPr id="21512" name="Right Triangle 7"/>
          <p:cNvSpPr>
            <a:spLocks noChangeArrowheads="1"/>
          </p:cNvSpPr>
          <p:nvPr/>
        </p:nvSpPr>
        <p:spPr bwMode="auto">
          <a:xfrm rot="2951850">
            <a:off x="8732044" y="1004094"/>
            <a:ext cx="823912" cy="704850"/>
          </a:xfrm>
          <a:prstGeom prst="rtTriangle">
            <a:avLst/>
          </a:prstGeom>
          <a:solidFill>
            <a:srgbClr val="FF0000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Right Triangle 8"/>
          <p:cNvSpPr>
            <a:spLocks noChangeArrowheads="1"/>
          </p:cNvSpPr>
          <p:nvPr/>
        </p:nvSpPr>
        <p:spPr bwMode="auto">
          <a:xfrm rot="2951850">
            <a:off x="8731250" y="3914775"/>
            <a:ext cx="825500" cy="704850"/>
          </a:xfrm>
          <a:prstGeom prst="rtTriangle">
            <a:avLst/>
          </a:prstGeom>
          <a:solidFill>
            <a:srgbClr val="FF0000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Right Triangle 9"/>
          <p:cNvSpPr>
            <a:spLocks noChangeArrowheads="1"/>
          </p:cNvSpPr>
          <p:nvPr/>
        </p:nvSpPr>
        <p:spPr bwMode="auto">
          <a:xfrm rot="-7796605">
            <a:off x="-412750" y="2370138"/>
            <a:ext cx="825500" cy="704850"/>
          </a:xfrm>
          <a:prstGeom prst="rtTriangle">
            <a:avLst/>
          </a:prstGeom>
          <a:solidFill>
            <a:srgbClr val="FF0000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Right Triangle 11"/>
          <p:cNvSpPr>
            <a:spLocks noChangeArrowheads="1"/>
          </p:cNvSpPr>
          <p:nvPr/>
        </p:nvSpPr>
        <p:spPr bwMode="auto">
          <a:xfrm rot="-7796605">
            <a:off x="-412750" y="5086350"/>
            <a:ext cx="825500" cy="704850"/>
          </a:xfrm>
          <a:prstGeom prst="rtTriangle">
            <a:avLst/>
          </a:prstGeom>
          <a:solidFill>
            <a:srgbClr val="FF0000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891134" y="5006715"/>
            <a:ext cx="32528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6" name="Straight Connector 15"/>
          <p:cNvCxnSpPr/>
          <p:nvPr/>
        </p:nvCxnSpPr>
        <p:spPr bwMode="auto">
          <a:xfrm>
            <a:off x="0" y="3435246"/>
            <a:ext cx="32528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7" name="Straight Connector 16"/>
          <p:cNvCxnSpPr/>
          <p:nvPr/>
        </p:nvCxnSpPr>
        <p:spPr bwMode="auto">
          <a:xfrm>
            <a:off x="5891134" y="1918741"/>
            <a:ext cx="32528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Qg-SAB69X7n4NSvcMOMybPdsZP6KvSDDpsCRPuOpj8UgPs48ov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088" y="3686175"/>
            <a:ext cx="26987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4163" y="1550988"/>
            <a:ext cx="3078162" cy="46212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</a:rPr>
              <a:t>   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IIT Delhi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    IIT Bombay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    IIT Kanpur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    IIT Kharagpur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    IIT Madras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    IIT Roorkee</a:t>
            </a:r>
          </a:p>
        </p:txBody>
      </p:sp>
      <p:pic>
        <p:nvPicPr>
          <p:cNvPr id="25604" name="Picture 3" descr="IIT DELH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61448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IIT BOMB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63" y="2419350"/>
            <a:ext cx="555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IIT KANPU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63" y="3103563"/>
            <a:ext cx="568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IIT KHARAGPU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075" y="372745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 descr="IIT MADRA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525" y="4546600"/>
            <a:ext cx="566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8" descr="IIT ROORKE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363" y="5321300"/>
            <a:ext cx="54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9" descr="joined hand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7350" y="1184275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3513" y="0"/>
            <a:ext cx="878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8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Participating Institutes</a:t>
            </a:r>
            <a:endParaRPr lang="de-DE" sz="18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612" name="Line 4"/>
          <p:cNvSpPr>
            <a:spLocks noChangeShapeType="1"/>
          </p:cNvSpPr>
          <p:nvPr/>
        </p:nvSpPr>
        <p:spPr bwMode="auto">
          <a:xfrm>
            <a:off x="200025" y="939800"/>
            <a:ext cx="86868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16538" y="1464816"/>
            <a:ext cx="4433867" cy="4389162"/>
            <a:chOff x="4992336" y="1727172"/>
            <a:chExt cx="4391502" cy="4388399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5441279" y="1727172"/>
              <a:ext cx="3942559" cy="4114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defRPr/>
              </a:pPr>
              <a:r>
                <a:rPr lang="en-US" sz="2800" kern="0" dirty="0">
                  <a:solidFill>
                    <a:srgbClr val="000099"/>
                  </a:solidFill>
                  <a:latin typeface="Calibri" pitchFamily="34" charset="0"/>
                </a:rPr>
                <a:t> </a:t>
              </a:r>
              <a:r>
                <a:rPr lang="en-US" sz="2800" kern="0" dirty="0" smtClean="0">
                  <a:solidFill>
                    <a:srgbClr val="000099"/>
                  </a:solidFill>
                  <a:latin typeface="Calibri" pitchFamily="34" charset="0"/>
                </a:rPr>
                <a:t> Amrita University 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defRPr/>
              </a:pPr>
              <a:r>
                <a:rPr lang="en-US" sz="2800" kern="0" dirty="0" smtClean="0">
                  <a:solidFill>
                    <a:srgbClr val="000099"/>
                  </a:solidFill>
                  <a:latin typeface="Calibri" pitchFamily="34" charset="0"/>
                </a:rPr>
                <a:t>   IIT </a:t>
              </a:r>
              <a:r>
                <a:rPr lang="en-US" sz="2800" kern="0" dirty="0" err="1" smtClean="0">
                  <a:solidFill>
                    <a:srgbClr val="000099"/>
                  </a:solidFill>
                  <a:latin typeface="Calibri" pitchFamily="34" charset="0"/>
                </a:rPr>
                <a:t>Guwahati</a:t>
              </a:r>
              <a:r>
                <a:rPr lang="en-US" sz="2800" kern="0" dirty="0" smtClean="0">
                  <a:solidFill>
                    <a:srgbClr val="000099"/>
                  </a:solidFill>
                  <a:latin typeface="Calibri" pitchFamily="34" charset="0"/>
                </a:rPr>
                <a:t>	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defRPr/>
              </a:pPr>
              <a:r>
                <a:rPr lang="en-US" sz="2800" kern="0" dirty="0" smtClean="0">
                  <a:solidFill>
                    <a:srgbClr val="000099"/>
                  </a:solidFill>
                  <a:latin typeface="Calibri" pitchFamily="34" charset="0"/>
                </a:rPr>
                <a:t>I   IIIT </a:t>
              </a:r>
              <a:r>
                <a:rPr lang="en-US" sz="2800" kern="0" dirty="0">
                  <a:solidFill>
                    <a:srgbClr val="000099"/>
                  </a:solidFill>
                  <a:latin typeface="Calibri" pitchFamily="34" charset="0"/>
                </a:rPr>
                <a:t>Hyderabad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defRPr/>
              </a:pPr>
              <a:r>
                <a:rPr lang="en-US" sz="2800" kern="0" dirty="0" smtClean="0">
                  <a:solidFill>
                    <a:srgbClr val="000099"/>
                  </a:solidFill>
                  <a:latin typeface="Calibri" pitchFamily="34" charset="0"/>
                </a:rPr>
                <a:t>  </a:t>
              </a:r>
              <a:r>
                <a:rPr lang="en-US" sz="2800" kern="0" dirty="0" err="1" smtClean="0">
                  <a:solidFill>
                    <a:srgbClr val="000099"/>
                  </a:solidFill>
                  <a:latin typeface="Calibri" pitchFamily="34" charset="0"/>
                </a:rPr>
                <a:t>Dayalbagh</a:t>
              </a:r>
              <a:r>
                <a:rPr lang="en-US" sz="2800" kern="0" dirty="0" smtClean="0">
                  <a:solidFill>
                    <a:srgbClr val="000099"/>
                  </a:solidFill>
                  <a:latin typeface="Calibri" pitchFamily="34" charset="0"/>
                </a:rPr>
                <a:t> University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defRPr/>
              </a:pPr>
              <a:r>
                <a:rPr lang="en-US" sz="2800" kern="0" dirty="0" smtClean="0">
                  <a:solidFill>
                    <a:srgbClr val="000099"/>
                  </a:solidFill>
                  <a:latin typeface="Calibri" pitchFamily="34" charset="0"/>
                </a:rPr>
                <a:t>      </a:t>
              </a:r>
              <a:r>
                <a:rPr lang="en-US" sz="2800" kern="0" dirty="0">
                  <a:solidFill>
                    <a:srgbClr val="000099"/>
                  </a:solidFill>
                  <a:latin typeface="Calibri" pitchFamily="34" charset="0"/>
                </a:rPr>
                <a:t>NIT Karnataka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defRPr/>
              </a:pPr>
              <a:r>
                <a:rPr lang="en-US" sz="2800" kern="0" dirty="0">
                  <a:solidFill>
                    <a:srgbClr val="000099"/>
                  </a:solidFill>
                  <a:latin typeface="Calibri" pitchFamily="34" charset="0"/>
                </a:rPr>
                <a:t>      COE </a:t>
              </a:r>
              <a:r>
                <a:rPr lang="en-US" sz="2800" kern="0" dirty="0" err="1">
                  <a:solidFill>
                    <a:srgbClr val="000099"/>
                  </a:solidFill>
                  <a:latin typeface="Calibri" pitchFamily="34" charset="0"/>
                </a:rPr>
                <a:t>Pune</a:t>
              </a:r>
              <a:endParaRPr lang="en-US" sz="2800" kern="0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defRPr/>
              </a:pPr>
              <a:endParaRPr lang="en-US" sz="2800" kern="0" dirty="0">
                <a:solidFill>
                  <a:srgbClr val="000099"/>
                </a:solidFill>
                <a:latin typeface="+mn-lt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992336" y="1948673"/>
              <a:ext cx="897965" cy="4166898"/>
              <a:chOff x="4992336" y="1948673"/>
              <a:chExt cx="897965" cy="4166898"/>
            </a:xfrm>
          </p:grpSpPr>
          <p:pic>
            <p:nvPicPr>
              <p:cNvPr id="25616" name="Picture 14" descr="IIT GUWAHATI.jp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117524" y="2656832"/>
                <a:ext cx="51954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8" name="Picture 16" descr="dayalbagh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92336" y="4093304"/>
                <a:ext cx="6350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9" name="Picture 17" descr="nitk_logo.jp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315262" y="4848069"/>
                <a:ext cx="457200" cy="429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0" name="Picture 18" descr="ceo_pune.jp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55301" y="5531371"/>
                <a:ext cx="6350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1" name="Picture 19" descr="amrita.jp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126588" y="1948673"/>
                <a:ext cx="4762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" name="Picture 15" descr="iiith_log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22998" y="3085405"/>
            <a:ext cx="766608" cy="5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j0433098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7533" y="2036631"/>
            <a:ext cx="2392362" cy="3671888"/>
          </a:xfrm>
          <a:noFill/>
        </p:spPr>
      </p:pic>
      <p:pic>
        <p:nvPicPr>
          <p:cNvPr id="28675" name="Picture 9" descr="MCj04368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467095"/>
            <a:ext cx="1117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MPj043312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535" y="2183880"/>
            <a:ext cx="9429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0"/>
            <a:ext cx="8788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 Areas for Virtual Labs</a:t>
            </a:r>
            <a:endParaRPr lang="de-D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154113"/>
            <a:ext cx="6911975" cy="5405437"/>
          </a:xfrm>
          <a:noFill/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Electronics and Communication Engineering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 and Engineering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Engineering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Engineering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Engineering 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Engineering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Biomedical and Biotechnology Engineering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Sciences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</a:pPr>
            <a:r>
              <a:rPr lang="en-US" altLang="zh-CN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Sciences</a:t>
            </a:r>
          </a:p>
        </p:txBody>
      </p:sp>
      <p:pic>
        <p:nvPicPr>
          <p:cNvPr id="28679" name="Picture 15" descr="MCj043691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3238" y="1179513"/>
            <a:ext cx="1089025" cy="1089025"/>
          </a:xfrm>
          <a:noFill/>
        </p:spPr>
      </p:pic>
      <p:sp>
        <p:nvSpPr>
          <p:cNvPr id="28680" name="Line 4"/>
          <p:cNvSpPr>
            <a:spLocks noChangeShapeType="1"/>
          </p:cNvSpPr>
          <p:nvPr/>
        </p:nvSpPr>
        <p:spPr bwMode="auto">
          <a:xfrm>
            <a:off x="257177" y="903282"/>
            <a:ext cx="86868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0" y="-402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82" name="Picture 8" descr="MCj043691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2588" y="2306638"/>
            <a:ext cx="10906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7" descr="MCj0436920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5288" y="1179513"/>
            <a:ext cx="10779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0" y="1088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8663" y="5729280"/>
            <a:ext cx="7958138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All areas of Science and Engineering are covered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773" y="167137"/>
            <a:ext cx="9144000" cy="11271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Website:    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www.vlab.co.in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9938" name="Picture 2" descr="C:\Documents and Settings\dell\Desktop\v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6149"/>
            <a:ext cx="9144000" cy="5336539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7961" y="981327"/>
            <a:ext cx="86868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" y="6015026"/>
            <a:ext cx="7958138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One common website to access all Virtual Labs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Tm="8000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INEDINNAVIGATOR" val="False"/>
  <p:tag name="HOTSPOTTYPE" val="NextSlide"/>
  <p:tag name="BRANCHTO" val="0"/>
</p:tagLst>
</file>

<file path=ppt/theme/theme1.xml><?xml version="1.0" encoding="utf-8"?>
<a:theme xmlns:a="http://schemas.openxmlformats.org/drawingml/2006/main" name="Allgemeines (Online)">
  <a:themeElements>
    <a:clrScheme name="Allgemeines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Allgemeines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gemeines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es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es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lgemeines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25407</TotalTime>
  <Words>886</Words>
  <Application>Microsoft Macintosh PowerPoint</Application>
  <PresentationFormat>On-screen Show (4:3)</PresentationFormat>
  <Paragraphs>193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Allgemeines (Online)</vt:lpstr>
      <vt:lpstr>              Virtual Labs </vt:lpstr>
      <vt:lpstr>Motivation</vt:lpstr>
      <vt:lpstr>The basic idea</vt:lpstr>
      <vt:lpstr>Objectives of the Virtual Lab Project</vt:lpstr>
      <vt:lpstr>Types of Virtual Labs</vt:lpstr>
      <vt:lpstr>Intended Users</vt:lpstr>
      <vt:lpstr>Slide 7</vt:lpstr>
      <vt:lpstr>Broad Areas for Virtual Labs</vt:lpstr>
      <vt:lpstr>Website:    www.vlab.co.in</vt:lpstr>
      <vt:lpstr>Virtual Labs ‘Launch’</vt:lpstr>
      <vt:lpstr>Value Add in a Nutshell</vt:lpstr>
      <vt:lpstr>Slide 12</vt:lpstr>
      <vt:lpstr>Field Trials of ECE, CSE &amp; Applied Science</vt:lpstr>
      <vt:lpstr>Slide 14</vt:lpstr>
      <vt:lpstr>Slide 15</vt:lpstr>
      <vt:lpstr>On-site Training and  Field Trials</vt:lpstr>
      <vt:lpstr>Slide 17</vt:lpstr>
      <vt:lpstr>Slide 18</vt:lpstr>
      <vt:lpstr>Analysis of Feedback</vt:lpstr>
      <vt:lpstr>Slide 20</vt:lpstr>
      <vt:lpstr>Slide 21</vt:lpstr>
      <vt:lpstr>Success Indicators</vt:lpstr>
      <vt:lpstr>Best Practices</vt:lpstr>
      <vt:lpstr>Social Impact</vt:lpstr>
      <vt:lpstr>Overall Impact</vt:lpstr>
      <vt:lpstr>Thank You </vt:lpstr>
    </vt:vector>
  </TitlesOfParts>
  <Company>TUDarmstadt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Wireless Communications</dc:title>
  <dc:creator>Ranjan</dc:creator>
  <cp:lastModifiedBy>Dr.Krishnashree Achuthan</cp:lastModifiedBy>
  <cp:revision>1569</cp:revision>
  <dcterms:created xsi:type="dcterms:W3CDTF">2013-03-13T03:46:13Z</dcterms:created>
  <dcterms:modified xsi:type="dcterms:W3CDTF">2013-03-13T03:46:40Z</dcterms:modified>
</cp:coreProperties>
</file>